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90" r:id="rId2"/>
    <p:sldId id="293" r:id="rId3"/>
    <p:sldId id="267" r:id="rId4"/>
    <p:sldId id="279" r:id="rId5"/>
    <p:sldId id="289" r:id="rId6"/>
    <p:sldId id="280" r:id="rId7"/>
    <p:sldId id="283" r:id="rId8"/>
    <p:sldId id="281" r:id="rId9"/>
  </p:sldIdLst>
  <p:sldSz cx="12192000" cy="6858000"/>
  <p:notesSz cx="7053263" cy="10180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8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C89EF96-8CEA-46FF-86C4-4CE0E760980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5799" autoAdjust="0"/>
    <p:restoredTop sz="94660"/>
  </p:normalViewPr>
  <p:slideViewPr>
    <p:cSldViewPr snapToGrid="0">
      <p:cViewPr>
        <p:scale>
          <a:sx n="75" d="100"/>
          <a:sy n="75" d="100"/>
        </p:scale>
        <p:origin x="590" y="269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2" d="100"/>
          <a:sy n="82" d="100"/>
        </p:scale>
        <p:origin x="3852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jmmcdowell.com/tag/reading/" TargetMode="External"/><Relationship Id="rId1" Type="http://schemas.openxmlformats.org/officeDocument/2006/relationships/image" Target="../media/image2.png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image" Target="../media/image5.pn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dfreephotos.com/animals/mammals/squirrel-eating-out-of-bird-feeder.jpg.php" TargetMode="External"/><Relationship Id="rId2" Type="http://schemas.openxmlformats.org/officeDocument/2006/relationships/image" Target="../media/image7.jpg"/><Relationship Id="rId1" Type="http://schemas.openxmlformats.org/officeDocument/2006/relationships/image" Target="../media/image6.png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hyperlink" Target="https://nl.wikipedia.org/wiki/Bestand:Parallel_lines_homogeneity.svg" TargetMode="External"/><Relationship Id="rId7" Type="http://schemas.openxmlformats.org/officeDocument/2006/relationships/hyperlink" Target="https://opencurriculum.org/6055/4g-finding-lines-of-symmetry/" TargetMode="External"/><Relationship Id="rId2" Type="http://schemas.openxmlformats.org/officeDocument/2006/relationships/image" Target="../media/image14.png"/><Relationship Id="rId1" Type="http://schemas.openxmlformats.org/officeDocument/2006/relationships/image" Target="../media/image13.png"/><Relationship Id="rId6" Type="http://schemas.openxmlformats.org/officeDocument/2006/relationships/image" Target="../media/image16.jpg"/><Relationship Id="rId5" Type="http://schemas.openxmlformats.org/officeDocument/2006/relationships/hyperlink" Target="https://pixabay.com/en/spiral-swirl-white-design-305142/" TargetMode="External"/><Relationship Id="rId4" Type="http://schemas.openxmlformats.org/officeDocument/2006/relationships/image" Target="../media/image15.pn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s://www.goodfreephotos.com/animals/mammals/squirrel-eating-out-of-bird-feeder.jpg.php" TargetMode="External"/><Relationship Id="rId1" Type="http://schemas.openxmlformats.org/officeDocument/2006/relationships/image" Target="../media/image7.jpg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hyperlink" Target="http://www.janegoodwin.net/2012/12/15/where-did-the-music-go-2/" TargetMode="External"/><Relationship Id="rId1" Type="http://schemas.openxmlformats.org/officeDocument/2006/relationships/image" Target="../media/image25.gif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7" Type="http://schemas.openxmlformats.org/officeDocument/2006/relationships/image" Target="../media/image33.png"/><Relationship Id="rId2" Type="http://schemas.openxmlformats.org/officeDocument/2006/relationships/hyperlink" Target="http://womentakingastand.blogspot.com/2012/02/listen-to-meeee.html" TargetMode="External"/><Relationship Id="rId1" Type="http://schemas.openxmlformats.org/officeDocument/2006/relationships/image" Target="../media/image31.gif"/><Relationship Id="rId6" Type="http://schemas.openxmlformats.org/officeDocument/2006/relationships/hyperlink" Target="https://shapingyouth.org/a-social-media-helpline-for-schools-i-can-helpline/" TargetMode="External"/><Relationship Id="rId5" Type="http://schemas.openxmlformats.org/officeDocument/2006/relationships/image" Target="../media/image32.png"/><Relationship Id="rId4" Type="http://schemas.openxmlformats.org/officeDocument/2006/relationships/hyperlink" Target="https://www.goodfreephotos.com/animals/mammals/squirrel-eating-out-of-bird-feeder.jpg.php" TargetMode="External"/></Relationships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hyperlink" Target="http://wootengxieafozot.wikidot.com/blog:_start/p/3" TargetMode="External"/><Relationship Id="rId1" Type="http://schemas.openxmlformats.org/officeDocument/2006/relationships/image" Target="../media/image37.jpg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hyperlink" Target="http://timacademiadangles.blogspot.com/2014/05/days-of-week-memory-game.html" TargetMode="External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jmmcdowell.com/tag/reading/" TargetMode="External"/><Relationship Id="rId1" Type="http://schemas.openxmlformats.org/officeDocument/2006/relationships/image" Target="../media/image2.png"/></Relationships>
</file>

<file path=ppt/diagrams/_rels/drawing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image" Target="../media/image5.pn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dfreephotos.com/animals/mammals/squirrel-eating-out-of-bird-feeder.jpg.php" TargetMode="External"/><Relationship Id="rId2" Type="http://schemas.openxmlformats.org/officeDocument/2006/relationships/image" Target="../media/image7.jpg"/><Relationship Id="rId1" Type="http://schemas.openxmlformats.org/officeDocument/2006/relationships/image" Target="../media/image6.png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hyperlink" Target="https://nl.wikipedia.org/wiki/Bestand:Parallel_lines_homogeneity.svg" TargetMode="External"/><Relationship Id="rId7" Type="http://schemas.openxmlformats.org/officeDocument/2006/relationships/hyperlink" Target="https://opencurriculum.org/6055/4g-finding-lines-of-symmetry/" TargetMode="External"/><Relationship Id="rId2" Type="http://schemas.openxmlformats.org/officeDocument/2006/relationships/image" Target="../media/image14.png"/><Relationship Id="rId1" Type="http://schemas.openxmlformats.org/officeDocument/2006/relationships/image" Target="../media/image13.png"/><Relationship Id="rId6" Type="http://schemas.openxmlformats.org/officeDocument/2006/relationships/image" Target="../media/image16.jpg"/><Relationship Id="rId5" Type="http://schemas.openxmlformats.org/officeDocument/2006/relationships/hyperlink" Target="https://pixabay.com/en/spiral-swirl-white-design-305142/" TargetMode="External"/><Relationship Id="rId4" Type="http://schemas.openxmlformats.org/officeDocument/2006/relationships/image" Target="../media/image15.pn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s://www.goodfreephotos.com/animals/mammals/squirrel-eating-out-of-bird-feeder.jpg.php" TargetMode="External"/><Relationship Id="rId1" Type="http://schemas.openxmlformats.org/officeDocument/2006/relationships/image" Target="../media/image7.jpg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hyperlink" Target="http://www.janegoodwin.net/2012/12/15/where-did-the-music-go-2/" TargetMode="External"/><Relationship Id="rId1" Type="http://schemas.openxmlformats.org/officeDocument/2006/relationships/image" Target="../media/image25.gif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7" Type="http://schemas.openxmlformats.org/officeDocument/2006/relationships/image" Target="../media/image33.png"/><Relationship Id="rId2" Type="http://schemas.openxmlformats.org/officeDocument/2006/relationships/hyperlink" Target="http://womentakingastand.blogspot.com/2012/02/listen-to-meeee.html" TargetMode="External"/><Relationship Id="rId1" Type="http://schemas.openxmlformats.org/officeDocument/2006/relationships/image" Target="../media/image31.gif"/><Relationship Id="rId6" Type="http://schemas.openxmlformats.org/officeDocument/2006/relationships/hyperlink" Target="https://shapingyouth.org/a-social-media-helpline-for-schools-i-can-helpline/" TargetMode="External"/><Relationship Id="rId5" Type="http://schemas.openxmlformats.org/officeDocument/2006/relationships/image" Target="../media/image32.png"/><Relationship Id="rId4" Type="http://schemas.openxmlformats.org/officeDocument/2006/relationships/hyperlink" Target="https://www.goodfreephotos.com/animals/mammals/squirrel-eating-out-of-bird-feeder.jpg.php" TargetMode="External"/></Relationships>
</file>

<file path=ppt/diagrams/_rels/drawing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hyperlink" Target="http://wootengxieafozot.wikidot.com/blog:_start/p/3" TargetMode="External"/><Relationship Id="rId1" Type="http://schemas.openxmlformats.org/officeDocument/2006/relationships/image" Target="../media/image37.jpg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hyperlink" Target="http://timacademiadangles.blogspot.com/2014/05/days-of-week-memory-game.html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5BEDC7C-553A-4561-B17E-7100D38F4D08}" type="doc">
      <dgm:prSet loTypeId="urn:microsoft.com/office/officeart/2005/8/layout/hList7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649B8707-91B5-4275-AF12-0B2967FE8EEC}">
      <dgm:prSet phldrT="[Text]" custT="1"/>
      <dgm:spPr/>
      <dgm:t>
        <a:bodyPr/>
        <a:lstStyle/>
        <a:p>
          <a:pPr rtl="0"/>
          <a:r>
            <a:rPr lang="en-GB" sz="2400" b="0" dirty="0"/>
            <a:t>Week 1/2</a:t>
          </a:r>
        </a:p>
        <a:p>
          <a:pPr rtl="0"/>
          <a:r>
            <a:rPr lang="en-GB" sz="2400" b="0" dirty="0">
              <a:solidFill>
                <a:srgbClr val="C00000"/>
              </a:solidFill>
            </a:rPr>
            <a:t>Book Handling </a:t>
          </a:r>
          <a:r>
            <a:rPr lang="en-GB" sz="1200" b="0" dirty="0">
              <a:solidFill>
                <a:srgbClr val="C00000"/>
              </a:solidFill>
            </a:rPr>
            <a:t>(Fiction and Non Fiction)</a:t>
          </a:r>
        </a:p>
        <a:p>
          <a:pPr rtl="0"/>
          <a:r>
            <a:rPr lang="en-GB" sz="1800" b="0" dirty="0">
              <a:solidFill>
                <a:srgbClr val="005828"/>
              </a:solidFill>
            </a:rPr>
            <a:t>Focus: Routines</a:t>
          </a:r>
        </a:p>
        <a:p>
          <a:pPr rtl="0"/>
          <a:r>
            <a:rPr lang="en-GB" sz="2000" b="0" dirty="0">
              <a:solidFill>
                <a:schemeClr val="tx1"/>
              </a:solidFill>
            </a:rPr>
            <a:t>Front cover </a:t>
          </a:r>
          <a:r>
            <a:rPr lang="en-GB" sz="900" b="0" dirty="0">
              <a:solidFill>
                <a:schemeClr val="tx1"/>
              </a:solidFill>
            </a:rPr>
            <a:t>(How to choose a book) / other parts of a book – Revisit weekly</a:t>
          </a:r>
        </a:p>
        <a:p>
          <a:pPr rtl="0"/>
          <a:r>
            <a:rPr lang="en-GB" sz="2000" b="0" dirty="0">
              <a:solidFill>
                <a:schemeClr val="tx1"/>
              </a:solidFill>
            </a:rPr>
            <a:t>Using favourite books)…look at parts/features of books</a:t>
          </a:r>
        </a:p>
        <a:p>
          <a:pPr rtl="0"/>
          <a:r>
            <a:rPr lang="en-GB" sz="1600" b="0" dirty="0">
              <a:solidFill>
                <a:schemeClr val="tx1"/>
              </a:solidFill>
            </a:rPr>
            <a:t>Text type/routines</a:t>
          </a:r>
          <a:endParaRPr lang="en-GB" sz="1600" b="0" dirty="0"/>
        </a:p>
      </dgm:t>
    </dgm:pt>
    <dgm:pt modelId="{AFE3D774-EB50-48D3-BADB-BA65F1777EEF}" type="parTrans" cxnId="{0A11C027-131B-4BEB-9410-0EBD2EBBC90F}">
      <dgm:prSet/>
      <dgm:spPr/>
      <dgm:t>
        <a:bodyPr/>
        <a:lstStyle/>
        <a:p>
          <a:endParaRPr lang="en-GB" sz="2400" b="0"/>
        </a:p>
      </dgm:t>
    </dgm:pt>
    <dgm:pt modelId="{031ACD68-B8D7-469E-8014-68E441FEDB40}" type="sibTrans" cxnId="{0A11C027-131B-4BEB-9410-0EBD2EBBC90F}">
      <dgm:prSet/>
      <dgm:spPr/>
      <dgm:t>
        <a:bodyPr/>
        <a:lstStyle/>
        <a:p>
          <a:endParaRPr lang="en-GB" sz="2400" b="0"/>
        </a:p>
      </dgm:t>
    </dgm:pt>
    <dgm:pt modelId="{9FB29968-098F-4144-BA8C-FA482559BCA9}">
      <dgm:prSet phldrT="[Text]" custT="1"/>
      <dgm:spPr/>
      <dgm:t>
        <a:bodyPr/>
        <a:lstStyle/>
        <a:p>
          <a:pPr rtl="0"/>
          <a:endParaRPr lang="en-GB" sz="2400" b="0" dirty="0">
            <a:latin typeface="SassoonCRInfantMedium"/>
          </a:endParaRPr>
        </a:p>
        <a:p>
          <a:pPr rtl="0"/>
          <a:endParaRPr lang="en-GB" sz="2400" b="0" dirty="0">
            <a:latin typeface="SassoonCRInfantMedium"/>
          </a:endParaRPr>
        </a:p>
        <a:p>
          <a:pPr rtl="0"/>
          <a:r>
            <a:rPr lang="en-GB" sz="2400" b="0" dirty="0">
              <a:latin typeface="SassoonCRInfantMedium"/>
            </a:rPr>
            <a:t> </a:t>
          </a:r>
          <a:r>
            <a:rPr lang="en-GB" sz="2400" b="0" dirty="0"/>
            <a:t>Week 3</a:t>
          </a:r>
        </a:p>
        <a:p>
          <a:pPr rtl="0"/>
          <a:r>
            <a:rPr lang="en-GB" sz="2000" b="0" dirty="0">
              <a:solidFill>
                <a:srgbClr val="C00000"/>
              </a:solidFill>
            </a:rPr>
            <a:t>Nursery Rhymes</a:t>
          </a:r>
        </a:p>
        <a:p>
          <a:r>
            <a:rPr lang="en-GB" sz="1600" b="0" dirty="0">
              <a:solidFill>
                <a:srgbClr val="005828"/>
              </a:solidFill>
            </a:rPr>
            <a:t>Focus: Joining in and sharing favourite Nursery rhymes</a:t>
          </a:r>
        </a:p>
        <a:p>
          <a:r>
            <a:rPr lang="en-GB" sz="1600" b="0" dirty="0">
              <a:solidFill>
                <a:schemeClr val="tx1"/>
              </a:solidFill>
            </a:rPr>
            <a:t>Other Texts: How to be a Friend</a:t>
          </a:r>
          <a:endParaRPr lang="en-GB" sz="1600" b="0" dirty="0">
            <a:solidFill>
              <a:srgbClr val="C00000"/>
            </a:solidFill>
          </a:endParaRPr>
        </a:p>
        <a:p>
          <a:pPr rtl="0"/>
          <a:endParaRPr lang="en-GB" sz="1600" b="0" dirty="0">
            <a:solidFill>
              <a:srgbClr val="C00000"/>
            </a:solidFill>
          </a:endParaRPr>
        </a:p>
        <a:p>
          <a:pPr rtl="0"/>
          <a:endParaRPr lang="en-GB" sz="1600" b="0" dirty="0">
            <a:solidFill>
              <a:srgbClr val="C00000"/>
            </a:solidFill>
          </a:endParaRPr>
        </a:p>
        <a:p>
          <a:pPr rtl="0"/>
          <a:endParaRPr lang="en-GB" sz="1600" b="0" dirty="0">
            <a:solidFill>
              <a:srgbClr val="C00000"/>
            </a:solidFill>
          </a:endParaRPr>
        </a:p>
        <a:p>
          <a:pPr rtl="0"/>
          <a:endParaRPr lang="en-GB" sz="2400" b="0" dirty="0">
            <a:solidFill>
              <a:srgbClr val="C00000"/>
            </a:solidFill>
          </a:endParaRPr>
        </a:p>
      </dgm:t>
    </dgm:pt>
    <dgm:pt modelId="{57291D29-9F0A-4DD7-8218-0733D9431F46}" type="parTrans" cxnId="{8B7310C5-B424-4A04-989D-68B113542651}">
      <dgm:prSet/>
      <dgm:spPr/>
      <dgm:t>
        <a:bodyPr/>
        <a:lstStyle/>
        <a:p>
          <a:endParaRPr lang="en-GB" sz="2400" b="0"/>
        </a:p>
      </dgm:t>
    </dgm:pt>
    <dgm:pt modelId="{AFE94213-D37E-4650-8805-DF8C3B9767D1}" type="sibTrans" cxnId="{8B7310C5-B424-4A04-989D-68B113542651}">
      <dgm:prSet/>
      <dgm:spPr/>
      <dgm:t>
        <a:bodyPr/>
        <a:lstStyle/>
        <a:p>
          <a:endParaRPr lang="en-GB" sz="2400" b="0"/>
        </a:p>
      </dgm:t>
    </dgm:pt>
    <dgm:pt modelId="{DC4C3BF1-755A-4D3D-B3A0-62AEF2D778D1}">
      <dgm:prSet phldrT="[Text]" custT="1"/>
      <dgm:spPr/>
      <dgm:t>
        <a:bodyPr/>
        <a:lstStyle/>
        <a:p>
          <a:r>
            <a:rPr lang="en-GB" sz="2400" b="0" dirty="0"/>
            <a:t>Week 4</a:t>
          </a:r>
        </a:p>
        <a:p>
          <a:r>
            <a:rPr lang="en-GB" sz="2400" b="0" dirty="0">
              <a:solidFill>
                <a:srgbClr val="C00000"/>
              </a:solidFill>
            </a:rPr>
            <a:t>Each Peach Pear Plum Fiction </a:t>
          </a:r>
          <a:r>
            <a:rPr lang="en-GB" sz="1800" b="0" dirty="0">
              <a:solidFill>
                <a:schemeClr val="tx1"/>
              </a:solidFill>
            </a:rPr>
            <a:t>Introduction of the story.</a:t>
          </a:r>
        </a:p>
        <a:p>
          <a:r>
            <a:rPr lang="en-GB" sz="1800" b="0" dirty="0">
              <a:solidFill>
                <a:srgbClr val="005828"/>
              </a:solidFill>
            </a:rPr>
            <a:t>Focus: Children’s opinions </a:t>
          </a:r>
        </a:p>
        <a:p>
          <a:r>
            <a:rPr lang="en-GB" sz="1800" b="0" dirty="0">
              <a:solidFill>
                <a:srgbClr val="FFFF00"/>
              </a:solidFill>
            </a:rPr>
            <a:t>My favourite part of the story is… because…</a:t>
          </a:r>
        </a:p>
        <a:p>
          <a:r>
            <a:rPr lang="en-GB" sz="1600" b="0" dirty="0">
              <a:solidFill>
                <a:schemeClr val="tx1"/>
              </a:solidFill>
            </a:rPr>
            <a:t>Non-fiction text: Fill a Bucket</a:t>
          </a:r>
        </a:p>
      </dgm:t>
    </dgm:pt>
    <dgm:pt modelId="{66A3CB38-A546-40D4-986C-479E32E4B760}" type="parTrans" cxnId="{5DF7C4BD-B331-458D-9FBB-3BD7D769159F}">
      <dgm:prSet/>
      <dgm:spPr/>
      <dgm:t>
        <a:bodyPr/>
        <a:lstStyle/>
        <a:p>
          <a:endParaRPr lang="en-GB" sz="2400" b="0"/>
        </a:p>
      </dgm:t>
    </dgm:pt>
    <dgm:pt modelId="{E1EC06F8-3396-4B72-9185-371008F17801}" type="sibTrans" cxnId="{5DF7C4BD-B331-458D-9FBB-3BD7D769159F}">
      <dgm:prSet/>
      <dgm:spPr/>
      <dgm:t>
        <a:bodyPr/>
        <a:lstStyle/>
        <a:p>
          <a:endParaRPr lang="en-GB" sz="2400" b="0"/>
        </a:p>
      </dgm:t>
    </dgm:pt>
    <dgm:pt modelId="{E9DF8AF1-582B-40F9-B8D9-149BC7DFED45}">
      <dgm:prSet phldrT="[Text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en-GB" sz="2400" b="0" dirty="0">
              <a:solidFill>
                <a:schemeClr val="tx1"/>
              </a:solidFill>
            </a:rPr>
            <a:t>Week 5</a:t>
          </a:r>
        </a:p>
        <a:p>
          <a:r>
            <a:rPr lang="en-GB" sz="2400" b="0" dirty="0">
              <a:solidFill>
                <a:srgbClr val="C00000"/>
              </a:solidFill>
            </a:rPr>
            <a:t>Each Peach Pear Plum</a:t>
          </a:r>
        </a:p>
        <a:p>
          <a:r>
            <a:rPr lang="en-GB" sz="1800" b="0" dirty="0">
              <a:solidFill>
                <a:srgbClr val="005828"/>
              </a:solidFill>
            </a:rPr>
            <a:t>Focus: Children talk about what they notice/ </a:t>
          </a:r>
        </a:p>
        <a:p>
          <a:r>
            <a:rPr lang="en-GB" sz="1800" b="0" dirty="0">
              <a:solidFill>
                <a:srgbClr val="005828"/>
              </a:solidFill>
            </a:rPr>
            <a:t>Jumping Into the Picture </a:t>
          </a:r>
          <a:r>
            <a:rPr lang="en-GB" sz="1400" b="0" dirty="0">
              <a:solidFill>
                <a:srgbClr val="005828"/>
              </a:solidFill>
            </a:rPr>
            <a:t>(introduction to the FANTASTICS): Using Adjectives</a:t>
          </a:r>
        </a:p>
        <a:p>
          <a:r>
            <a:rPr lang="en-GB" sz="1400" b="0" dirty="0">
              <a:solidFill>
                <a:schemeClr val="tx1"/>
              </a:solidFill>
            </a:rPr>
            <a:t>Other texts: Nursery Rhyme Texts</a:t>
          </a:r>
        </a:p>
      </dgm:t>
    </dgm:pt>
    <dgm:pt modelId="{A2754E69-DE60-4965-8D6E-07F727049EAB}" type="parTrans" cxnId="{52815E02-38DD-40A6-B32D-486204F245D0}">
      <dgm:prSet/>
      <dgm:spPr/>
      <dgm:t>
        <a:bodyPr/>
        <a:lstStyle/>
        <a:p>
          <a:endParaRPr lang="en-GB" sz="2400" b="0"/>
        </a:p>
      </dgm:t>
    </dgm:pt>
    <dgm:pt modelId="{CA7FFC43-7A5E-4D86-B4E0-E8A7B484AA70}" type="sibTrans" cxnId="{52815E02-38DD-40A6-B32D-486204F245D0}">
      <dgm:prSet/>
      <dgm:spPr/>
      <dgm:t>
        <a:bodyPr/>
        <a:lstStyle/>
        <a:p>
          <a:endParaRPr lang="en-GB" sz="2400" b="0"/>
        </a:p>
      </dgm:t>
    </dgm:pt>
    <dgm:pt modelId="{DD28CAB9-36A6-4ECA-9250-3DCF64A32204}">
      <dgm:prSet phldrT="[Text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endParaRPr lang="en-GB" sz="2400" b="0" dirty="0"/>
        </a:p>
        <a:p>
          <a:r>
            <a:rPr lang="en-GB" sz="2400" b="0" dirty="0"/>
            <a:t>Week 6/7</a:t>
          </a:r>
        </a:p>
        <a:p>
          <a:r>
            <a:rPr lang="en-GB" sz="2400" b="0" dirty="0">
              <a:solidFill>
                <a:srgbClr val="C00000"/>
              </a:solidFill>
            </a:rPr>
            <a:t>Each Peach Pear Plum</a:t>
          </a:r>
        </a:p>
        <a:p>
          <a:r>
            <a:rPr lang="en-GB" sz="1800" b="0" dirty="0">
              <a:solidFill>
                <a:srgbClr val="005828"/>
              </a:solidFill>
            </a:rPr>
            <a:t>Word Catching: Positive and Negative words </a:t>
          </a:r>
        </a:p>
        <a:p>
          <a:r>
            <a:rPr lang="en-GB" sz="1400" b="0" dirty="0">
              <a:solidFill>
                <a:schemeClr val="tx1"/>
              </a:solidFill>
            </a:rPr>
            <a:t>Other texts: </a:t>
          </a:r>
        </a:p>
        <a:p>
          <a:r>
            <a:rPr lang="en-GB" sz="1400" b="0" dirty="0">
              <a:solidFill>
                <a:schemeClr val="tx1"/>
              </a:solidFill>
            </a:rPr>
            <a:t>Word Catcher</a:t>
          </a:r>
        </a:p>
        <a:p>
          <a:endParaRPr lang="en-GB" sz="1600" b="0" dirty="0">
            <a:solidFill>
              <a:schemeClr val="tx1"/>
            </a:solidFill>
          </a:endParaRPr>
        </a:p>
      </dgm:t>
    </dgm:pt>
    <dgm:pt modelId="{17B063CD-41D2-4BAA-AE1D-81B8B3988A69}" type="parTrans" cxnId="{62F1C7B2-C14C-4495-9974-AA584ADFAAB8}">
      <dgm:prSet/>
      <dgm:spPr/>
      <dgm:t>
        <a:bodyPr/>
        <a:lstStyle/>
        <a:p>
          <a:endParaRPr lang="en-GB" sz="2400" b="0"/>
        </a:p>
      </dgm:t>
    </dgm:pt>
    <dgm:pt modelId="{9C3DE74F-7932-4772-BEE1-78B11A5D37DC}" type="sibTrans" cxnId="{62F1C7B2-C14C-4495-9974-AA584ADFAAB8}">
      <dgm:prSet/>
      <dgm:spPr/>
      <dgm:t>
        <a:bodyPr/>
        <a:lstStyle/>
        <a:p>
          <a:endParaRPr lang="en-GB" sz="2400" b="0"/>
        </a:p>
      </dgm:t>
    </dgm:pt>
    <dgm:pt modelId="{638C59F2-B2CD-42BD-A1F7-888DDDF22BFD}">
      <dgm:prSet phldrT="[Text]" custT="1"/>
      <dgm:spPr/>
      <dgm:t>
        <a:bodyPr/>
        <a:lstStyle/>
        <a:p>
          <a:r>
            <a:rPr lang="en-GB" sz="2400" b="0" dirty="0"/>
            <a:t>Week 8</a:t>
          </a:r>
        </a:p>
        <a:p>
          <a:r>
            <a:rPr lang="en-GB" sz="2400" b="0" dirty="0">
              <a:solidFill>
                <a:srgbClr val="C00000"/>
              </a:solidFill>
            </a:rPr>
            <a:t>Each Peach Pear Plum</a:t>
          </a:r>
        </a:p>
        <a:p>
          <a:r>
            <a:rPr lang="en-GB" sz="1800" b="0" dirty="0">
              <a:solidFill>
                <a:srgbClr val="005828"/>
              </a:solidFill>
            </a:rPr>
            <a:t>Helicopter Stories – making up our own I spy stories. </a:t>
          </a:r>
        </a:p>
        <a:p>
          <a:r>
            <a:rPr lang="en-GB" sz="1400" b="0" dirty="0">
              <a:solidFill>
                <a:schemeClr val="tx1"/>
              </a:solidFill>
            </a:rPr>
            <a:t>Other Texts: </a:t>
          </a:r>
        </a:p>
        <a:p>
          <a:r>
            <a:rPr lang="en-GB" sz="1400" b="0" dirty="0">
              <a:solidFill>
                <a:schemeClr val="tx1"/>
              </a:solidFill>
            </a:rPr>
            <a:t>My Friend Bear</a:t>
          </a:r>
          <a:endParaRPr lang="en-GB" sz="1400" b="0" dirty="0"/>
        </a:p>
      </dgm:t>
    </dgm:pt>
    <dgm:pt modelId="{E45E5994-7DFD-429A-8940-FB22226DE5FF}" type="parTrans" cxnId="{6E3C72FA-025A-4348-886E-1150077E9073}">
      <dgm:prSet/>
      <dgm:spPr/>
      <dgm:t>
        <a:bodyPr/>
        <a:lstStyle/>
        <a:p>
          <a:endParaRPr lang="en-GB" sz="2400" b="0"/>
        </a:p>
      </dgm:t>
    </dgm:pt>
    <dgm:pt modelId="{93E90B33-089B-4992-BB8C-9F0E59FE765F}" type="sibTrans" cxnId="{6E3C72FA-025A-4348-886E-1150077E9073}">
      <dgm:prSet/>
      <dgm:spPr/>
      <dgm:t>
        <a:bodyPr/>
        <a:lstStyle/>
        <a:p>
          <a:endParaRPr lang="en-GB" sz="2400" b="0"/>
        </a:p>
      </dgm:t>
    </dgm:pt>
    <dgm:pt modelId="{851EFC53-36B5-4231-B48F-4B4A7F73942D}" type="pres">
      <dgm:prSet presAssocID="{E5BEDC7C-553A-4561-B17E-7100D38F4D08}" presName="Name0" presStyleCnt="0">
        <dgm:presLayoutVars>
          <dgm:dir/>
          <dgm:resizeHandles val="exact"/>
        </dgm:presLayoutVars>
      </dgm:prSet>
      <dgm:spPr/>
    </dgm:pt>
    <dgm:pt modelId="{701780F6-F0CD-4841-8D4B-2DC25E9B30DB}" type="pres">
      <dgm:prSet presAssocID="{E5BEDC7C-553A-4561-B17E-7100D38F4D08}" presName="fgShape" presStyleLbl="fgShp" presStyleIdx="0" presStyleCnt="1" custScaleX="108696" custScaleY="49576" custLinFactNeighborX="0" custLinFactNeighborY="62892"/>
      <dgm:spPr>
        <a:prstGeom prst="stripedRightArrow">
          <a:avLst/>
        </a:prstGeom>
      </dgm:spPr>
    </dgm:pt>
    <dgm:pt modelId="{E276E20A-B4CB-40B9-8241-10EA262ADB9F}" type="pres">
      <dgm:prSet presAssocID="{E5BEDC7C-553A-4561-B17E-7100D38F4D08}" presName="linComp" presStyleCnt="0"/>
      <dgm:spPr/>
    </dgm:pt>
    <dgm:pt modelId="{AF15A7E5-82D3-4D8C-9C32-D779ADEBB854}" type="pres">
      <dgm:prSet presAssocID="{649B8707-91B5-4275-AF12-0B2967FE8EEC}" presName="compNode" presStyleCnt="0"/>
      <dgm:spPr/>
    </dgm:pt>
    <dgm:pt modelId="{751446BE-CA6F-4607-921C-F78C4C573DEB}" type="pres">
      <dgm:prSet presAssocID="{649B8707-91B5-4275-AF12-0B2967FE8EEC}" presName="bkgdShape" presStyleLbl="node1" presStyleIdx="0" presStyleCnt="6"/>
      <dgm:spPr/>
    </dgm:pt>
    <dgm:pt modelId="{CE937E64-5DD3-47DF-BDF8-2B4AB86ADF74}" type="pres">
      <dgm:prSet presAssocID="{649B8707-91B5-4275-AF12-0B2967FE8EEC}" presName="nodeTx" presStyleLbl="node1" presStyleIdx="0" presStyleCnt="6">
        <dgm:presLayoutVars>
          <dgm:bulletEnabled val="1"/>
        </dgm:presLayoutVars>
      </dgm:prSet>
      <dgm:spPr/>
    </dgm:pt>
    <dgm:pt modelId="{0FD4C0F2-9F06-4B82-8D7F-43CABDE217ED}" type="pres">
      <dgm:prSet presAssocID="{649B8707-91B5-4275-AF12-0B2967FE8EEC}" presName="invisiNode" presStyleLbl="node1" presStyleIdx="0" presStyleCnt="6"/>
      <dgm:spPr/>
    </dgm:pt>
    <dgm:pt modelId="{A4AF70E2-AB9D-4BDA-B16F-E363CAA5BAEF}" type="pres">
      <dgm:prSet presAssocID="{649B8707-91B5-4275-AF12-0B2967FE8EEC}" presName="imagNode" presStyleLbl="fgImgPlace1" presStyleIdx="0" presStyleCnt="6" custScaleX="60138" custScaleY="56955" custLinFactNeighborX="3417" custLinFactNeighborY="-3406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2"/>
              </a:ext>
            </a:extLst>
          </a:blip>
          <a:srcRect/>
          <a:stretch>
            <a:fillRect l="-8000" r="-8000"/>
          </a:stretch>
        </a:blipFill>
      </dgm:spPr>
    </dgm:pt>
    <dgm:pt modelId="{6452CF4B-DFE5-4C39-A7BB-C4468338D55F}" type="pres">
      <dgm:prSet presAssocID="{031ACD68-B8D7-469E-8014-68E441FEDB40}" presName="sibTrans" presStyleLbl="sibTrans2D1" presStyleIdx="0" presStyleCnt="0"/>
      <dgm:spPr/>
    </dgm:pt>
    <dgm:pt modelId="{14E64854-50A1-4C81-BD1C-6EA03D9BE099}" type="pres">
      <dgm:prSet presAssocID="{9FB29968-098F-4144-BA8C-FA482559BCA9}" presName="compNode" presStyleCnt="0"/>
      <dgm:spPr/>
    </dgm:pt>
    <dgm:pt modelId="{7AF40FFA-9D7C-4DE1-A2B8-44F57B266366}" type="pres">
      <dgm:prSet presAssocID="{9FB29968-098F-4144-BA8C-FA482559BCA9}" presName="bkgdShape" presStyleLbl="node1" presStyleIdx="1" presStyleCnt="6" custLinFactNeighborY="-1694"/>
      <dgm:spPr/>
    </dgm:pt>
    <dgm:pt modelId="{6BE3D008-BE38-487E-B5A0-1765CA514D9A}" type="pres">
      <dgm:prSet presAssocID="{9FB29968-098F-4144-BA8C-FA482559BCA9}" presName="nodeTx" presStyleLbl="node1" presStyleIdx="1" presStyleCnt="6">
        <dgm:presLayoutVars>
          <dgm:bulletEnabled val="1"/>
        </dgm:presLayoutVars>
      </dgm:prSet>
      <dgm:spPr/>
    </dgm:pt>
    <dgm:pt modelId="{32627767-6E46-4133-B632-5C77BA618DC4}" type="pres">
      <dgm:prSet presAssocID="{9FB29968-098F-4144-BA8C-FA482559BCA9}" presName="invisiNode" presStyleLbl="node1" presStyleIdx="1" presStyleCnt="6"/>
      <dgm:spPr/>
    </dgm:pt>
    <dgm:pt modelId="{DB3C1541-C7B9-4C8C-BD89-11ABF3B3E594}" type="pres">
      <dgm:prSet presAssocID="{9FB29968-098F-4144-BA8C-FA482559BCA9}" presName="imagNode" presStyleLbl="fgImgPlace1" presStyleIdx="1" presStyleCnt="6" custScaleX="61934" custScaleY="63197" custLinFactNeighborX="4447" custLinFactNeighborY="-33388"/>
      <dgm:spPr/>
    </dgm:pt>
    <dgm:pt modelId="{2572BE88-3349-4214-B5AA-19671A35C921}" type="pres">
      <dgm:prSet presAssocID="{AFE94213-D37E-4650-8805-DF8C3B9767D1}" presName="sibTrans" presStyleLbl="sibTrans2D1" presStyleIdx="0" presStyleCnt="0"/>
      <dgm:spPr/>
    </dgm:pt>
    <dgm:pt modelId="{0693AB93-FCF5-4C3E-847B-2D6BECD9FCDE}" type="pres">
      <dgm:prSet presAssocID="{DC4C3BF1-755A-4D3D-B3A0-62AEF2D778D1}" presName="compNode" presStyleCnt="0"/>
      <dgm:spPr/>
    </dgm:pt>
    <dgm:pt modelId="{F2D30587-99A0-4E65-863A-610981EE6E5B}" type="pres">
      <dgm:prSet presAssocID="{DC4C3BF1-755A-4D3D-B3A0-62AEF2D778D1}" presName="bkgdShape" presStyleLbl="node1" presStyleIdx="2" presStyleCnt="6"/>
      <dgm:spPr/>
    </dgm:pt>
    <dgm:pt modelId="{0F2B018F-D615-4C0D-801D-E72E45261784}" type="pres">
      <dgm:prSet presAssocID="{DC4C3BF1-755A-4D3D-B3A0-62AEF2D778D1}" presName="nodeTx" presStyleLbl="node1" presStyleIdx="2" presStyleCnt="6">
        <dgm:presLayoutVars>
          <dgm:bulletEnabled val="1"/>
        </dgm:presLayoutVars>
      </dgm:prSet>
      <dgm:spPr/>
    </dgm:pt>
    <dgm:pt modelId="{CC929A6F-A45F-4A79-9772-AD97BDB51179}" type="pres">
      <dgm:prSet presAssocID="{DC4C3BF1-755A-4D3D-B3A0-62AEF2D778D1}" presName="invisiNode" presStyleLbl="node1" presStyleIdx="2" presStyleCnt="6"/>
      <dgm:spPr/>
    </dgm:pt>
    <dgm:pt modelId="{A0296E4B-939C-4E80-9830-79834DAC2358}" type="pres">
      <dgm:prSet presAssocID="{DC4C3BF1-755A-4D3D-B3A0-62AEF2D778D1}" presName="imagNode" presStyleLbl="fgImgPlace1" presStyleIdx="2" presStyleCnt="6" custScaleX="60783" custScaleY="68498" custLinFactNeighborX="2361" custLinFactNeighborY="-28530"/>
      <dgm:spPr>
        <a:blipFill rotWithShape="1">
          <a:blip xmlns:r="http://schemas.openxmlformats.org/officeDocument/2006/relationships" r:embed="rId3"/>
          <a:srcRect/>
          <a:stretch>
            <a:fillRect l="-22000" r="-22000"/>
          </a:stretch>
        </a:blipFill>
      </dgm:spPr>
    </dgm:pt>
    <dgm:pt modelId="{B671040F-B1D4-40D1-BFF9-60B4B4C56D7E}" type="pres">
      <dgm:prSet presAssocID="{E1EC06F8-3396-4B72-9185-371008F17801}" presName="sibTrans" presStyleLbl="sibTrans2D1" presStyleIdx="0" presStyleCnt="0"/>
      <dgm:spPr/>
    </dgm:pt>
    <dgm:pt modelId="{B60CA10F-6265-4919-B60F-619E2DE152F7}" type="pres">
      <dgm:prSet presAssocID="{E9DF8AF1-582B-40F9-B8D9-149BC7DFED45}" presName="compNode" presStyleCnt="0"/>
      <dgm:spPr/>
    </dgm:pt>
    <dgm:pt modelId="{B2AE33F9-F8CB-4970-8626-04B14991A547}" type="pres">
      <dgm:prSet presAssocID="{E9DF8AF1-582B-40F9-B8D9-149BC7DFED45}" presName="bkgdShape" presStyleLbl="node1" presStyleIdx="3" presStyleCnt="6"/>
      <dgm:spPr/>
    </dgm:pt>
    <dgm:pt modelId="{F3F71AED-2C1F-4AEA-B3B5-8F9515365556}" type="pres">
      <dgm:prSet presAssocID="{E9DF8AF1-582B-40F9-B8D9-149BC7DFED45}" presName="nodeTx" presStyleLbl="node1" presStyleIdx="3" presStyleCnt="6">
        <dgm:presLayoutVars>
          <dgm:bulletEnabled val="1"/>
        </dgm:presLayoutVars>
      </dgm:prSet>
      <dgm:spPr/>
    </dgm:pt>
    <dgm:pt modelId="{0819F202-EDBC-4641-949D-C9D0BA20C90D}" type="pres">
      <dgm:prSet presAssocID="{E9DF8AF1-582B-40F9-B8D9-149BC7DFED45}" presName="invisiNode" presStyleLbl="node1" presStyleIdx="3" presStyleCnt="6"/>
      <dgm:spPr/>
    </dgm:pt>
    <dgm:pt modelId="{80354586-CA8D-4C2A-98F7-57941F30ABF5}" type="pres">
      <dgm:prSet presAssocID="{E9DF8AF1-582B-40F9-B8D9-149BC7DFED45}" presName="imagNode" presStyleLbl="fgImgPlace1" presStyleIdx="3" presStyleCnt="6" custScaleX="50577" custScaleY="57556" custLinFactNeighborX="961" custLinFactNeighborY="-25818"/>
      <dgm:spPr/>
    </dgm:pt>
    <dgm:pt modelId="{E57112C0-4AB5-48F4-B75F-FAF68929D7A1}" type="pres">
      <dgm:prSet presAssocID="{CA7FFC43-7A5E-4D86-B4E0-E8A7B484AA70}" presName="sibTrans" presStyleLbl="sibTrans2D1" presStyleIdx="0" presStyleCnt="0"/>
      <dgm:spPr/>
    </dgm:pt>
    <dgm:pt modelId="{9E9E6D2E-C589-4634-8263-FF4D6A8076C1}" type="pres">
      <dgm:prSet presAssocID="{DD28CAB9-36A6-4ECA-9250-3DCF64A32204}" presName="compNode" presStyleCnt="0"/>
      <dgm:spPr/>
    </dgm:pt>
    <dgm:pt modelId="{BC7A1F36-3218-4998-A1A0-5946B13C7BD7}" type="pres">
      <dgm:prSet presAssocID="{DD28CAB9-36A6-4ECA-9250-3DCF64A32204}" presName="bkgdShape" presStyleLbl="node1" presStyleIdx="4" presStyleCnt="6"/>
      <dgm:spPr/>
    </dgm:pt>
    <dgm:pt modelId="{5FA0BB95-2334-4693-B0FF-FBFC53798596}" type="pres">
      <dgm:prSet presAssocID="{DD28CAB9-36A6-4ECA-9250-3DCF64A32204}" presName="nodeTx" presStyleLbl="node1" presStyleIdx="4" presStyleCnt="6">
        <dgm:presLayoutVars>
          <dgm:bulletEnabled val="1"/>
        </dgm:presLayoutVars>
      </dgm:prSet>
      <dgm:spPr/>
    </dgm:pt>
    <dgm:pt modelId="{E6899F62-A298-42F5-8D2D-1D3386171CCB}" type="pres">
      <dgm:prSet presAssocID="{DD28CAB9-36A6-4ECA-9250-3DCF64A32204}" presName="invisiNode" presStyleLbl="node1" presStyleIdx="4" presStyleCnt="6"/>
      <dgm:spPr/>
    </dgm:pt>
    <dgm:pt modelId="{C6D7D6F5-0C66-4964-A3CD-2162C8E1D1D6}" type="pres">
      <dgm:prSet presAssocID="{DD28CAB9-36A6-4ECA-9250-3DCF64A32204}" presName="imagNode" presStyleLbl="fgImgPlace1" presStyleIdx="4" presStyleCnt="6" custScaleX="1948" custScaleY="1785" custLinFactX="-6394" custLinFactY="156478" custLinFactNeighborX="-100000" custLinFactNeighborY="200000"/>
      <dgm:spPr/>
    </dgm:pt>
    <dgm:pt modelId="{37DCD2B4-E887-433F-869B-8F30836D08A9}" type="pres">
      <dgm:prSet presAssocID="{9C3DE74F-7932-4772-BEE1-78B11A5D37DC}" presName="sibTrans" presStyleLbl="sibTrans2D1" presStyleIdx="0" presStyleCnt="0"/>
      <dgm:spPr/>
    </dgm:pt>
    <dgm:pt modelId="{A2085EAA-3985-4E63-857E-0757EA3EE71B}" type="pres">
      <dgm:prSet presAssocID="{638C59F2-B2CD-42BD-A1F7-888DDDF22BFD}" presName="compNode" presStyleCnt="0"/>
      <dgm:spPr/>
    </dgm:pt>
    <dgm:pt modelId="{9A49E425-7DCB-45FD-9E05-FB34CFDBBE3E}" type="pres">
      <dgm:prSet presAssocID="{638C59F2-B2CD-42BD-A1F7-888DDDF22BFD}" presName="bkgdShape" presStyleLbl="node1" presStyleIdx="5" presStyleCnt="6" custLinFactNeighborX="8" custLinFactNeighborY="-418"/>
      <dgm:spPr/>
    </dgm:pt>
    <dgm:pt modelId="{5A3D7BC3-7663-455C-B012-480DC4AB2C44}" type="pres">
      <dgm:prSet presAssocID="{638C59F2-B2CD-42BD-A1F7-888DDDF22BFD}" presName="nodeTx" presStyleLbl="node1" presStyleIdx="5" presStyleCnt="6">
        <dgm:presLayoutVars>
          <dgm:bulletEnabled val="1"/>
        </dgm:presLayoutVars>
      </dgm:prSet>
      <dgm:spPr/>
    </dgm:pt>
    <dgm:pt modelId="{268BDB85-E2FA-4C95-BBD1-87FFC2C62F64}" type="pres">
      <dgm:prSet presAssocID="{638C59F2-B2CD-42BD-A1F7-888DDDF22BFD}" presName="invisiNode" presStyleLbl="node1" presStyleIdx="5" presStyleCnt="6"/>
      <dgm:spPr/>
    </dgm:pt>
    <dgm:pt modelId="{E84DC1F5-2AC2-4AFA-878D-296045707E9C}" type="pres">
      <dgm:prSet presAssocID="{638C59F2-B2CD-42BD-A1F7-888DDDF22BFD}" presName="imagNode" presStyleLbl="fgImgPlace1" presStyleIdx="5" presStyleCnt="6" custScaleX="59435" custScaleY="65999" custLinFactX="-100000" custLinFactNeighborX="-115211" custLinFactNeighborY="-23733"/>
      <dgm:spPr>
        <a:blipFill rotWithShape="1">
          <a:blip xmlns:r="http://schemas.openxmlformats.org/officeDocument/2006/relationships" r:embed="rId3"/>
          <a:srcRect/>
          <a:stretch>
            <a:fillRect l="-23000" r="-23000"/>
          </a:stretch>
        </a:blipFill>
      </dgm:spPr>
    </dgm:pt>
  </dgm:ptLst>
  <dgm:cxnLst>
    <dgm:cxn modelId="{52815E02-38DD-40A6-B32D-486204F245D0}" srcId="{E5BEDC7C-553A-4561-B17E-7100D38F4D08}" destId="{E9DF8AF1-582B-40F9-B8D9-149BC7DFED45}" srcOrd="3" destOrd="0" parTransId="{A2754E69-DE60-4965-8D6E-07F727049EAB}" sibTransId="{CA7FFC43-7A5E-4D86-B4E0-E8A7B484AA70}"/>
    <dgm:cxn modelId="{55BC520D-91F6-4505-89F2-8B94AE886D17}" type="presOf" srcId="{DC4C3BF1-755A-4D3D-B3A0-62AEF2D778D1}" destId="{F2D30587-99A0-4E65-863A-610981EE6E5B}" srcOrd="0" destOrd="0" presId="urn:microsoft.com/office/officeart/2005/8/layout/hList7"/>
    <dgm:cxn modelId="{08E7F10F-513F-4433-A859-D7891D4FF060}" type="presOf" srcId="{638C59F2-B2CD-42BD-A1F7-888DDDF22BFD}" destId="{5A3D7BC3-7663-455C-B012-480DC4AB2C44}" srcOrd="1" destOrd="0" presId="urn:microsoft.com/office/officeart/2005/8/layout/hList7"/>
    <dgm:cxn modelId="{0A11C027-131B-4BEB-9410-0EBD2EBBC90F}" srcId="{E5BEDC7C-553A-4561-B17E-7100D38F4D08}" destId="{649B8707-91B5-4275-AF12-0B2967FE8EEC}" srcOrd="0" destOrd="0" parTransId="{AFE3D774-EB50-48D3-BADB-BA65F1777EEF}" sibTransId="{031ACD68-B8D7-469E-8014-68E441FEDB40}"/>
    <dgm:cxn modelId="{2E24F94C-4E28-4D52-B230-C6DDA9D6FA8E}" type="presOf" srcId="{9FB29968-098F-4144-BA8C-FA482559BCA9}" destId="{6BE3D008-BE38-487E-B5A0-1765CA514D9A}" srcOrd="1" destOrd="0" presId="urn:microsoft.com/office/officeart/2005/8/layout/hList7"/>
    <dgm:cxn modelId="{62C14783-70AE-4CD1-8207-FE86589ACD83}" type="presOf" srcId="{E9DF8AF1-582B-40F9-B8D9-149BC7DFED45}" destId="{B2AE33F9-F8CB-4970-8626-04B14991A547}" srcOrd="0" destOrd="0" presId="urn:microsoft.com/office/officeart/2005/8/layout/hList7"/>
    <dgm:cxn modelId="{7A96C995-B1AB-498B-9CC2-0A202DCCDAD3}" type="presOf" srcId="{E5BEDC7C-553A-4561-B17E-7100D38F4D08}" destId="{851EFC53-36B5-4231-B48F-4B4A7F73942D}" srcOrd="0" destOrd="0" presId="urn:microsoft.com/office/officeart/2005/8/layout/hList7"/>
    <dgm:cxn modelId="{58C9A19B-063E-40C2-8FB8-5FCCFB2F5618}" type="presOf" srcId="{DC4C3BF1-755A-4D3D-B3A0-62AEF2D778D1}" destId="{0F2B018F-D615-4C0D-801D-E72E45261784}" srcOrd="1" destOrd="0" presId="urn:microsoft.com/office/officeart/2005/8/layout/hList7"/>
    <dgm:cxn modelId="{E472159E-8035-43F0-BB65-EEDDBCDE9475}" type="presOf" srcId="{649B8707-91B5-4275-AF12-0B2967FE8EEC}" destId="{CE937E64-5DD3-47DF-BDF8-2B4AB86ADF74}" srcOrd="1" destOrd="0" presId="urn:microsoft.com/office/officeart/2005/8/layout/hList7"/>
    <dgm:cxn modelId="{DA1C5B9F-8EF1-4DD0-8B0F-35D98D89F699}" type="presOf" srcId="{9C3DE74F-7932-4772-BEE1-78B11A5D37DC}" destId="{37DCD2B4-E887-433F-869B-8F30836D08A9}" srcOrd="0" destOrd="0" presId="urn:microsoft.com/office/officeart/2005/8/layout/hList7"/>
    <dgm:cxn modelId="{A19E8CA8-7A74-4ADB-979B-FA43EFF7C6D8}" type="presOf" srcId="{649B8707-91B5-4275-AF12-0B2967FE8EEC}" destId="{751446BE-CA6F-4607-921C-F78C4C573DEB}" srcOrd="0" destOrd="0" presId="urn:microsoft.com/office/officeart/2005/8/layout/hList7"/>
    <dgm:cxn modelId="{BD33DDAB-CED6-44B3-B5FE-6A6BE3EBB3C7}" type="presOf" srcId="{9FB29968-098F-4144-BA8C-FA482559BCA9}" destId="{7AF40FFA-9D7C-4DE1-A2B8-44F57B266366}" srcOrd="0" destOrd="0" presId="urn:microsoft.com/office/officeart/2005/8/layout/hList7"/>
    <dgm:cxn modelId="{62F1C7B2-C14C-4495-9974-AA584ADFAAB8}" srcId="{E5BEDC7C-553A-4561-B17E-7100D38F4D08}" destId="{DD28CAB9-36A6-4ECA-9250-3DCF64A32204}" srcOrd="4" destOrd="0" parTransId="{17B063CD-41D2-4BAA-AE1D-81B8B3988A69}" sibTransId="{9C3DE74F-7932-4772-BEE1-78B11A5D37DC}"/>
    <dgm:cxn modelId="{602FB5BC-FA15-473C-91DF-C4057F59111B}" type="presOf" srcId="{AFE94213-D37E-4650-8805-DF8C3B9767D1}" destId="{2572BE88-3349-4214-B5AA-19671A35C921}" srcOrd="0" destOrd="0" presId="urn:microsoft.com/office/officeart/2005/8/layout/hList7"/>
    <dgm:cxn modelId="{5DF7C4BD-B331-458D-9FBB-3BD7D769159F}" srcId="{E5BEDC7C-553A-4561-B17E-7100D38F4D08}" destId="{DC4C3BF1-755A-4D3D-B3A0-62AEF2D778D1}" srcOrd="2" destOrd="0" parTransId="{66A3CB38-A546-40D4-986C-479E32E4B760}" sibTransId="{E1EC06F8-3396-4B72-9185-371008F17801}"/>
    <dgm:cxn modelId="{8B7310C5-B424-4A04-989D-68B113542651}" srcId="{E5BEDC7C-553A-4561-B17E-7100D38F4D08}" destId="{9FB29968-098F-4144-BA8C-FA482559BCA9}" srcOrd="1" destOrd="0" parTransId="{57291D29-9F0A-4DD7-8218-0733D9431F46}" sibTransId="{AFE94213-D37E-4650-8805-DF8C3B9767D1}"/>
    <dgm:cxn modelId="{A5F000C7-283B-4531-8700-9397E7261F52}" type="presOf" srcId="{DD28CAB9-36A6-4ECA-9250-3DCF64A32204}" destId="{5FA0BB95-2334-4693-B0FF-FBFC53798596}" srcOrd="1" destOrd="0" presId="urn:microsoft.com/office/officeart/2005/8/layout/hList7"/>
    <dgm:cxn modelId="{25D57ACC-8A59-441F-A715-4CB711542EFE}" type="presOf" srcId="{E1EC06F8-3396-4B72-9185-371008F17801}" destId="{B671040F-B1D4-40D1-BFF9-60B4B4C56D7E}" srcOrd="0" destOrd="0" presId="urn:microsoft.com/office/officeart/2005/8/layout/hList7"/>
    <dgm:cxn modelId="{BDB33ECF-00A2-4E1E-B117-B571C1ED892D}" type="presOf" srcId="{CA7FFC43-7A5E-4D86-B4E0-E8A7B484AA70}" destId="{E57112C0-4AB5-48F4-B75F-FAF68929D7A1}" srcOrd="0" destOrd="0" presId="urn:microsoft.com/office/officeart/2005/8/layout/hList7"/>
    <dgm:cxn modelId="{FB4E14DA-0F18-4DAC-99DE-BF62A3733683}" type="presOf" srcId="{DD28CAB9-36A6-4ECA-9250-3DCF64A32204}" destId="{BC7A1F36-3218-4998-A1A0-5946B13C7BD7}" srcOrd="0" destOrd="0" presId="urn:microsoft.com/office/officeart/2005/8/layout/hList7"/>
    <dgm:cxn modelId="{B75BD8E2-D34E-4C77-AED3-3458BFE705A6}" type="presOf" srcId="{031ACD68-B8D7-469E-8014-68E441FEDB40}" destId="{6452CF4B-DFE5-4C39-A7BB-C4468338D55F}" srcOrd="0" destOrd="0" presId="urn:microsoft.com/office/officeart/2005/8/layout/hList7"/>
    <dgm:cxn modelId="{62F232EB-4A3A-4B60-A48D-0FA3563BDDA5}" type="presOf" srcId="{E9DF8AF1-582B-40F9-B8D9-149BC7DFED45}" destId="{F3F71AED-2C1F-4AEA-B3B5-8F9515365556}" srcOrd="1" destOrd="0" presId="urn:microsoft.com/office/officeart/2005/8/layout/hList7"/>
    <dgm:cxn modelId="{328B32F3-1448-450B-AF11-290932C68C48}" type="presOf" srcId="{638C59F2-B2CD-42BD-A1F7-888DDDF22BFD}" destId="{9A49E425-7DCB-45FD-9E05-FB34CFDBBE3E}" srcOrd="0" destOrd="0" presId="urn:microsoft.com/office/officeart/2005/8/layout/hList7"/>
    <dgm:cxn modelId="{6E3C72FA-025A-4348-886E-1150077E9073}" srcId="{E5BEDC7C-553A-4561-B17E-7100D38F4D08}" destId="{638C59F2-B2CD-42BD-A1F7-888DDDF22BFD}" srcOrd="5" destOrd="0" parTransId="{E45E5994-7DFD-429A-8940-FB22226DE5FF}" sibTransId="{93E90B33-089B-4992-BB8C-9F0E59FE765F}"/>
    <dgm:cxn modelId="{8812D564-54AE-4D8E-B453-9820482BFA7A}" type="presParOf" srcId="{851EFC53-36B5-4231-B48F-4B4A7F73942D}" destId="{701780F6-F0CD-4841-8D4B-2DC25E9B30DB}" srcOrd="0" destOrd="0" presId="urn:microsoft.com/office/officeart/2005/8/layout/hList7"/>
    <dgm:cxn modelId="{64BC4FF7-A6A5-451B-89C4-14980D9E946C}" type="presParOf" srcId="{851EFC53-36B5-4231-B48F-4B4A7F73942D}" destId="{E276E20A-B4CB-40B9-8241-10EA262ADB9F}" srcOrd="1" destOrd="0" presId="urn:microsoft.com/office/officeart/2005/8/layout/hList7"/>
    <dgm:cxn modelId="{9247C239-3B4A-4E2D-AE78-C04418CA6888}" type="presParOf" srcId="{E276E20A-B4CB-40B9-8241-10EA262ADB9F}" destId="{AF15A7E5-82D3-4D8C-9C32-D779ADEBB854}" srcOrd="0" destOrd="0" presId="urn:microsoft.com/office/officeart/2005/8/layout/hList7"/>
    <dgm:cxn modelId="{8905709D-CB1E-49E3-AAA7-0C513D537326}" type="presParOf" srcId="{AF15A7E5-82D3-4D8C-9C32-D779ADEBB854}" destId="{751446BE-CA6F-4607-921C-F78C4C573DEB}" srcOrd="0" destOrd="0" presId="urn:microsoft.com/office/officeart/2005/8/layout/hList7"/>
    <dgm:cxn modelId="{2DD02317-E4F7-4E5D-A8BF-18D84D4F4C9D}" type="presParOf" srcId="{AF15A7E5-82D3-4D8C-9C32-D779ADEBB854}" destId="{CE937E64-5DD3-47DF-BDF8-2B4AB86ADF74}" srcOrd="1" destOrd="0" presId="urn:microsoft.com/office/officeart/2005/8/layout/hList7"/>
    <dgm:cxn modelId="{2FAFD563-33BE-4369-BFD9-54F50D94FF9D}" type="presParOf" srcId="{AF15A7E5-82D3-4D8C-9C32-D779ADEBB854}" destId="{0FD4C0F2-9F06-4B82-8D7F-43CABDE217ED}" srcOrd="2" destOrd="0" presId="urn:microsoft.com/office/officeart/2005/8/layout/hList7"/>
    <dgm:cxn modelId="{C288AEED-C7D4-4209-97C6-8D582433D574}" type="presParOf" srcId="{AF15A7E5-82D3-4D8C-9C32-D779ADEBB854}" destId="{A4AF70E2-AB9D-4BDA-B16F-E363CAA5BAEF}" srcOrd="3" destOrd="0" presId="urn:microsoft.com/office/officeart/2005/8/layout/hList7"/>
    <dgm:cxn modelId="{9A52CB39-7D18-421F-8EB5-BBD1B43B3E39}" type="presParOf" srcId="{E276E20A-B4CB-40B9-8241-10EA262ADB9F}" destId="{6452CF4B-DFE5-4C39-A7BB-C4468338D55F}" srcOrd="1" destOrd="0" presId="urn:microsoft.com/office/officeart/2005/8/layout/hList7"/>
    <dgm:cxn modelId="{DA86A0A5-155B-444D-BDAB-B531325EE3B5}" type="presParOf" srcId="{E276E20A-B4CB-40B9-8241-10EA262ADB9F}" destId="{14E64854-50A1-4C81-BD1C-6EA03D9BE099}" srcOrd="2" destOrd="0" presId="urn:microsoft.com/office/officeart/2005/8/layout/hList7"/>
    <dgm:cxn modelId="{31A2FB3A-C0EE-47B2-902C-7C1E9DCD0BD6}" type="presParOf" srcId="{14E64854-50A1-4C81-BD1C-6EA03D9BE099}" destId="{7AF40FFA-9D7C-4DE1-A2B8-44F57B266366}" srcOrd="0" destOrd="0" presId="urn:microsoft.com/office/officeart/2005/8/layout/hList7"/>
    <dgm:cxn modelId="{C561A1A3-8862-491D-B9A7-977123C451A6}" type="presParOf" srcId="{14E64854-50A1-4C81-BD1C-6EA03D9BE099}" destId="{6BE3D008-BE38-487E-B5A0-1765CA514D9A}" srcOrd="1" destOrd="0" presId="urn:microsoft.com/office/officeart/2005/8/layout/hList7"/>
    <dgm:cxn modelId="{194ECCD0-1A24-45F5-B406-AD678449BF26}" type="presParOf" srcId="{14E64854-50A1-4C81-BD1C-6EA03D9BE099}" destId="{32627767-6E46-4133-B632-5C77BA618DC4}" srcOrd="2" destOrd="0" presId="urn:microsoft.com/office/officeart/2005/8/layout/hList7"/>
    <dgm:cxn modelId="{F85498BA-062E-4CA4-9302-E7F26496A03D}" type="presParOf" srcId="{14E64854-50A1-4C81-BD1C-6EA03D9BE099}" destId="{DB3C1541-C7B9-4C8C-BD89-11ABF3B3E594}" srcOrd="3" destOrd="0" presId="urn:microsoft.com/office/officeart/2005/8/layout/hList7"/>
    <dgm:cxn modelId="{FB6E7526-007D-4C87-93E5-59DFB0DF82F5}" type="presParOf" srcId="{E276E20A-B4CB-40B9-8241-10EA262ADB9F}" destId="{2572BE88-3349-4214-B5AA-19671A35C921}" srcOrd="3" destOrd="0" presId="urn:microsoft.com/office/officeart/2005/8/layout/hList7"/>
    <dgm:cxn modelId="{382D5380-8651-4D12-87C5-D485C8225714}" type="presParOf" srcId="{E276E20A-B4CB-40B9-8241-10EA262ADB9F}" destId="{0693AB93-FCF5-4C3E-847B-2D6BECD9FCDE}" srcOrd="4" destOrd="0" presId="urn:microsoft.com/office/officeart/2005/8/layout/hList7"/>
    <dgm:cxn modelId="{FA098A6A-8D66-45F5-B2E7-9FBC78508B7B}" type="presParOf" srcId="{0693AB93-FCF5-4C3E-847B-2D6BECD9FCDE}" destId="{F2D30587-99A0-4E65-863A-610981EE6E5B}" srcOrd="0" destOrd="0" presId="urn:microsoft.com/office/officeart/2005/8/layout/hList7"/>
    <dgm:cxn modelId="{BFAE1384-E574-43D9-8CC3-D4394EDDCBAA}" type="presParOf" srcId="{0693AB93-FCF5-4C3E-847B-2D6BECD9FCDE}" destId="{0F2B018F-D615-4C0D-801D-E72E45261784}" srcOrd="1" destOrd="0" presId="urn:microsoft.com/office/officeart/2005/8/layout/hList7"/>
    <dgm:cxn modelId="{38AF779D-795A-4E7A-AFE8-73784D90417C}" type="presParOf" srcId="{0693AB93-FCF5-4C3E-847B-2D6BECD9FCDE}" destId="{CC929A6F-A45F-4A79-9772-AD97BDB51179}" srcOrd="2" destOrd="0" presId="urn:microsoft.com/office/officeart/2005/8/layout/hList7"/>
    <dgm:cxn modelId="{022BEFB9-CED1-489E-BB04-5A725CD85ACA}" type="presParOf" srcId="{0693AB93-FCF5-4C3E-847B-2D6BECD9FCDE}" destId="{A0296E4B-939C-4E80-9830-79834DAC2358}" srcOrd="3" destOrd="0" presId="urn:microsoft.com/office/officeart/2005/8/layout/hList7"/>
    <dgm:cxn modelId="{DC05E8C0-3BCC-4B24-A96D-69FE4DDB7191}" type="presParOf" srcId="{E276E20A-B4CB-40B9-8241-10EA262ADB9F}" destId="{B671040F-B1D4-40D1-BFF9-60B4B4C56D7E}" srcOrd="5" destOrd="0" presId="urn:microsoft.com/office/officeart/2005/8/layout/hList7"/>
    <dgm:cxn modelId="{72B5226B-966B-41DA-82BE-6CE05542CC7F}" type="presParOf" srcId="{E276E20A-B4CB-40B9-8241-10EA262ADB9F}" destId="{B60CA10F-6265-4919-B60F-619E2DE152F7}" srcOrd="6" destOrd="0" presId="urn:microsoft.com/office/officeart/2005/8/layout/hList7"/>
    <dgm:cxn modelId="{1FD8C5D2-9230-439B-B9F4-991DF859BBE9}" type="presParOf" srcId="{B60CA10F-6265-4919-B60F-619E2DE152F7}" destId="{B2AE33F9-F8CB-4970-8626-04B14991A547}" srcOrd="0" destOrd="0" presId="urn:microsoft.com/office/officeart/2005/8/layout/hList7"/>
    <dgm:cxn modelId="{7BEEF041-7D3F-4904-ADBF-DA9E206904A6}" type="presParOf" srcId="{B60CA10F-6265-4919-B60F-619E2DE152F7}" destId="{F3F71AED-2C1F-4AEA-B3B5-8F9515365556}" srcOrd="1" destOrd="0" presId="urn:microsoft.com/office/officeart/2005/8/layout/hList7"/>
    <dgm:cxn modelId="{0CD19832-573C-4074-A941-6FB466CAC605}" type="presParOf" srcId="{B60CA10F-6265-4919-B60F-619E2DE152F7}" destId="{0819F202-EDBC-4641-949D-C9D0BA20C90D}" srcOrd="2" destOrd="0" presId="urn:microsoft.com/office/officeart/2005/8/layout/hList7"/>
    <dgm:cxn modelId="{AFB45941-AE33-469A-A4EB-3FF3BE744BB6}" type="presParOf" srcId="{B60CA10F-6265-4919-B60F-619E2DE152F7}" destId="{80354586-CA8D-4C2A-98F7-57941F30ABF5}" srcOrd="3" destOrd="0" presId="urn:microsoft.com/office/officeart/2005/8/layout/hList7"/>
    <dgm:cxn modelId="{ACA0A6E6-7884-4733-8171-AE07193ADC07}" type="presParOf" srcId="{E276E20A-B4CB-40B9-8241-10EA262ADB9F}" destId="{E57112C0-4AB5-48F4-B75F-FAF68929D7A1}" srcOrd="7" destOrd="0" presId="urn:microsoft.com/office/officeart/2005/8/layout/hList7"/>
    <dgm:cxn modelId="{AB68ECBC-DA47-4FCE-845C-4D3F161BA4FD}" type="presParOf" srcId="{E276E20A-B4CB-40B9-8241-10EA262ADB9F}" destId="{9E9E6D2E-C589-4634-8263-FF4D6A8076C1}" srcOrd="8" destOrd="0" presId="urn:microsoft.com/office/officeart/2005/8/layout/hList7"/>
    <dgm:cxn modelId="{CD2F2B12-6E20-4C74-9335-223906FEBA8D}" type="presParOf" srcId="{9E9E6D2E-C589-4634-8263-FF4D6A8076C1}" destId="{BC7A1F36-3218-4998-A1A0-5946B13C7BD7}" srcOrd="0" destOrd="0" presId="urn:microsoft.com/office/officeart/2005/8/layout/hList7"/>
    <dgm:cxn modelId="{D7658A06-77AB-4678-984B-B513F0F6D2AE}" type="presParOf" srcId="{9E9E6D2E-C589-4634-8263-FF4D6A8076C1}" destId="{5FA0BB95-2334-4693-B0FF-FBFC53798596}" srcOrd="1" destOrd="0" presId="urn:microsoft.com/office/officeart/2005/8/layout/hList7"/>
    <dgm:cxn modelId="{A033F1C1-E92A-46F2-AF7A-66C13A9CF57F}" type="presParOf" srcId="{9E9E6D2E-C589-4634-8263-FF4D6A8076C1}" destId="{E6899F62-A298-42F5-8D2D-1D3386171CCB}" srcOrd="2" destOrd="0" presId="urn:microsoft.com/office/officeart/2005/8/layout/hList7"/>
    <dgm:cxn modelId="{B3B773CF-281D-4400-AC40-EED52A1284BA}" type="presParOf" srcId="{9E9E6D2E-C589-4634-8263-FF4D6A8076C1}" destId="{C6D7D6F5-0C66-4964-A3CD-2162C8E1D1D6}" srcOrd="3" destOrd="0" presId="urn:microsoft.com/office/officeart/2005/8/layout/hList7"/>
    <dgm:cxn modelId="{7D5B2DBE-10C4-4D06-B146-7EE76BF42753}" type="presParOf" srcId="{E276E20A-B4CB-40B9-8241-10EA262ADB9F}" destId="{37DCD2B4-E887-433F-869B-8F30836D08A9}" srcOrd="9" destOrd="0" presId="urn:microsoft.com/office/officeart/2005/8/layout/hList7"/>
    <dgm:cxn modelId="{99596E25-A428-41B8-A7BC-61EA4F93C3FB}" type="presParOf" srcId="{E276E20A-B4CB-40B9-8241-10EA262ADB9F}" destId="{A2085EAA-3985-4E63-857E-0757EA3EE71B}" srcOrd="10" destOrd="0" presId="urn:microsoft.com/office/officeart/2005/8/layout/hList7"/>
    <dgm:cxn modelId="{C6247E0B-CD8B-44DA-9B76-2F2FC66B71D5}" type="presParOf" srcId="{A2085EAA-3985-4E63-857E-0757EA3EE71B}" destId="{9A49E425-7DCB-45FD-9E05-FB34CFDBBE3E}" srcOrd="0" destOrd="0" presId="urn:microsoft.com/office/officeart/2005/8/layout/hList7"/>
    <dgm:cxn modelId="{47F3981A-2AEB-4C3C-B94E-C9E6EC793BF4}" type="presParOf" srcId="{A2085EAA-3985-4E63-857E-0757EA3EE71B}" destId="{5A3D7BC3-7663-455C-B012-480DC4AB2C44}" srcOrd="1" destOrd="0" presId="urn:microsoft.com/office/officeart/2005/8/layout/hList7"/>
    <dgm:cxn modelId="{B7B1DEF6-0FAC-44E5-9CC1-FBF8ABE58049}" type="presParOf" srcId="{A2085EAA-3985-4E63-857E-0757EA3EE71B}" destId="{268BDB85-E2FA-4C95-BBD1-87FFC2C62F64}" srcOrd="2" destOrd="0" presId="urn:microsoft.com/office/officeart/2005/8/layout/hList7"/>
    <dgm:cxn modelId="{C547EDB0-23A9-455D-94FE-CA32158929A5}" type="presParOf" srcId="{A2085EAA-3985-4E63-857E-0757EA3EE71B}" destId="{E84DC1F5-2AC2-4AFA-878D-296045707E9C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5BEDC7C-553A-4561-B17E-7100D38F4D08}" type="doc">
      <dgm:prSet loTypeId="urn:microsoft.com/office/officeart/2005/8/layout/hList7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649B8707-91B5-4275-AF12-0B2967FE8EEC}">
      <dgm:prSet phldrT="[Text]" custT="1"/>
      <dgm:spPr/>
      <dgm:t>
        <a:bodyPr/>
        <a:lstStyle/>
        <a:p>
          <a:pPr marL="0" lvl="0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dirty="0">
              <a:latin typeface="Comic Sans MS" panose="030F0702030302020204" pitchFamily="66" charset="0"/>
            </a:rPr>
            <a:t>Week 3</a:t>
          </a:r>
        </a:p>
        <a:p>
          <a:pPr marL="0" lvl="0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dirty="0">
              <a:solidFill>
                <a:srgbClr val="C00000"/>
              </a:solidFill>
              <a:latin typeface="Comic Sans MS" panose="030F0702030302020204" pitchFamily="66" charset="0"/>
            </a:rPr>
            <a:t>Humpty Dumpty</a:t>
          </a:r>
        </a:p>
        <a:p>
          <a:pPr marL="0" lvl="0" defTabSz="1066800" rtl="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200" b="0" dirty="0">
              <a:solidFill>
                <a:srgbClr val="005828"/>
              </a:solidFill>
              <a:latin typeface="Comic Sans MS" panose="030F0702030302020204" pitchFamily="66" charset="0"/>
            </a:rPr>
            <a:t>Character: </a:t>
          </a:r>
        </a:p>
        <a:p>
          <a:pPr marL="0" lvl="0" defTabSz="1066800" rtl="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200" b="0" dirty="0">
              <a:solidFill>
                <a:schemeClr val="tx1"/>
              </a:solidFill>
              <a:latin typeface="Comic Sans MS" panose="030F0702030302020204" pitchFamily="66" charset="0"/>
            </a:rPr>
            <a:t>Humpty</a:t>
          </a:r>
        </a:p>
        <a:p>
          <a:pPr marL="0" lvl="0" defTabSz="1066800" rtl="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endParaRPr lang="en-GB" sz="1200" b="0" dirty="0">
            <a:solidFill>
              <a:schemeClr val="tx1"/>
            </a:solidFill>
            <a:latin typeface="Comic Sans MS" panose="030F0702030302020204" pitchFamily="66" charset="0"/>
          </a:endParaRPr>
        </a:p>
        <a:p>
          <a:pPr marL="0" lvl="0" defTabSz="1066800" rtl="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200" b="0" dirty="0">
              <a:solidFill>
                <a:srgbClr val="C00000"/>
              </a:solidFill>
              <a:latin typeface="Comic Sans MS" panose="030F0702030302020204" pitchFamily="66" charset="0"/>
            </a:rPr>
            <a:t>Vocabulary: </a:t>
          </a:r>
        </a:p>
        <a:p>
          <a:pPr marL="0" lvl="0" defTabSz="1066800" rtl="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000" b="0" dirty="0">
              <a:solidFill>
                <a:srgbClr val="005828"/>
              </a:solidFill>
              <a:latin typeface="Comic Sans MS" panose="030F0702030302020204" pitchFamily="66" charset="0"/>
            </a:rPr>
            <a:t>Perched: </a:t>
          </a:r>
          <a:r>
            <a:rPr lang="en-GB" sz="1000" b="0" dirty="0">
              <a:solidFill>
                <a:schemeClr val="tx1"/>
              </a:solidFill>
              <a:latin typeface="Comic Sans MS" panose="030F0702030302020204" pitchFamily="66" charset="0"/>
            </a:rPr>
            <a:t>To sit/rest on the edge.</a:t>
          </a:r>
        </a:p>
        <a:p>
          <a:pPr marL="0" lvl="0" defTabSz="1066800" rtl="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000" b="0" dirty="0">
              <a:solidFill>
                <a:srgbClr val="005828"/>
              </a:solidFill>
              <a:latin typeface="Comic Sans MS" panose="030F0702030302020204" pitchFamily="66" charset="0"/>
            </a:rPr>
            <a:t>Plummet</a:t>
          </a:r>
          <a:r>
            <a:rPr lang="en-GB" sz="1000" b="0" dirty="0">
              <a:solidFill>
                <a:schemeClr val="tx1"/>
              </a:solidFill>
              <a:latin typeface="Comic Sans MS" panose="030F0702030302020204" pitchFamily="66" charset="0"/>
            </a:rPr>
            <a:t>: To fall</a:t>
          </a:r>
        </a:p>
        <a:p>
          <a:pPr marL="0" lvl="0" defTabSz="1066800" rtl="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000" b="0" dirty="0">
              <a:solidFill>
                <a:srgbClr val="005828"/>
              </a:solidFill>
              <a:latin typeface="Comic Sans MS" panose="030F0702030302020204" pitchFamily="66" charset="0"/>
            </a:rPr>
            <a:t>Fragile: </a:t>
          </a:r>
          <a:r>
            <a:rPr lang="en-GB" sz="1000" b="0" dirty="0">
              <a:solidFill>
                <a:schemeClr val="tx1"/>
              </a:solidFill>
              <a:latin typeface="Comic Sans MS" panose="030F0702030302020204" pitchFamily="66" charset="0"/>
            </a:rPr>
            <a:t>Easily broken</a:t>
          </a:r>
        </a:p>
        <a:p>
          <a:pPr marL="0" lvl="0" defTabSz="1066800" rtl="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000" b="0" dirty="0">
              <a:solidFill>
                <a:srgbClr val="005828"/>
              </a:solidFill>
              <a:latin typeface="Comic Sans MS" panose="030F0702030302020204" pitchFamily="66" charset="0"/>
            </a:rPr>
            <a:t>Shattered </a:t>
          </a:r>
          <a:r>
            <a:rPr lang="en-GB" sz="1000" b="0" dirty="0">
              <a:solidFill>
                <a:schemeClr val="tx1"/>
              </a:solidFill>
              <a:latin typeface="Comic Sans MS" panose="030F0702030302020204" pitchFamily="66" charset="0"/>
            </a:rPr>
            <a:t>: Smashed into tiny pieces</a:t>
          </a:r>
        </a:p>
        <a:p>
          <a:pPr marL="0" lvl="0" defTabSz="1066800" rtl="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endParaRPr lang="en-GB" sz="1400" b="0" dirty="0">
            <a:solidFill>
              <a:schemeClr val="tx1"/>
            </a:solidFill>
            <a:latin typeface="Comic Sans MS" panose="030F0702030302020204" pitchFamily="66" charset="0"/>
          </a:endParaRPr>
        </a:p>
        <a:p>
          <a:pPr marL="0" lvl="0" defTabSz="1066800" rtl="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400" b="0" dirty="0">
              <a:solidFill>
                <a:srgbClr val="005828"/>
              </a:solidFill>
              <a:latin typeface="Comic Sans MS" panose="030F0702030302020204" pitchFamily="66" charset="0"/>
            </a:rPr>
            <a:t>Codes:</a:t>
          </a:r>
        </a:p>
        <a:p>
          <a:pPr marL="0" lvl="0" defTabSz="1066800" rtl="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400" b="0" dirty="0">
              <a:solidFill>
                <a:schemeClr val="tx1"/>
              </a:solidFill>
              <a:latin typeface="Comic Sans MS" panose="030F0702030302020204" pitchFamily="66" charset="0"/>
            </a:rPr>
            <a:t>Egg/1</a:t>
          </a:r>
        </a:p>
        <a:p>
          <a:pPr marL="0" lvl="0" defTabSz="1066800" rtl="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endParaRPr lang="en-GB" sz="1400" b="0" dirty="0">
            <a:solidFill>
              <a:srgbClr val="005828"/>
            </a:solidFill>
            <a:latin typeface="Comic Sans MS" panose="030F0702030302020204" pitchFamily="66" charset="0"/>
          </a:endParaRPr>
        </a:p>
      </dgm:t>
    </dgm:pt>
    <dgm:pt modelId="{AFE3D774-EB50-48D3-BADB-BA65F1777EEF}" type="parTrans" cxnId="{0A11C027-131B-4BEB-9410-0EBD2EBBC90F}">
      <dgm:prSet/>
      <dgm:spPr/>
      <dgm:t>
        <a:bodyPr/>
        <a:lstStyle/>
        <a:p>
          <a:endParaRPr lang="en-GB" sz="2400" b="0">
            <a:latin typeface="Comic Sans MS" panose="030F0702030302020204" pitchFamily="66" charset="0"/>
          </a:endParaRPr>
        </a:p>
      </dgm:t>
    </dgm:pt>
    <dgm:pt modelId="{031ACD68-B8D7-469E-8014-68E441FEDB40}" type="sibTrans" cxnId="{0A11C027-131B-4BEB-9410-0EBD2EBBC90F}">
      <dgm:prSet/>
      <dgm:spPr/>
      <dgm:t>
        <a:bodyPr/>
        <a:lstStyle/>
        <a:p>
          <a:endParaRPr lang="en-GB" sz="2400" b="0">
            <a:latin typeface="Comic Sans MS" panose="030F0702030302020204" pitchFamily="66" charset="0"/>
          </a:endParaRPr>
        </a:p>
      </dgm:t>
    </dgm:pt>
    <dgm:pt modelId="{9FB29968-098F-4144-BA8C-FA482559BCA9}">
      <dgm:prSet phldrT="[Text]" custT="1"/>
      <dgm:spPr/>
      <dgm:t>
        <a:bodyPr/>
        <a:lstStyle/>
        <a:p>
          <a:pPr rtl="0"/>
          <a:endParaRPr lang="en-GB" sz="2400" b="0" dirty="0">
            <a:latin typeface="Comic Sans MS" panose="030F0702030302020204" pitchFamily="66" charset="0"/>
          </a:endParaRPr>
        </a:p>
        <a:p>
          <a:pPr rtl="0"/>
          <a:endParaRPr lang="en-GB" sz="2400" b="0" dirty="0">
            <a:latin typeface="Comic Sans MS" panose="030F0702030302020204" pitchFamily="66" charset="0"/>
          </a:endParaRPr>
        </a:p>
        <a:p>
          <a:pPr rtl="0"/>
          <a:r>
            <a:rPr lang="en-GB" sz="2400" b="0" dirty="0">
              <a:latin typeface="Comic Sans MS" panose="030F0702030302020204" pitchFamily="66" charset="0"/>
            </a:rPr>
            <a:t> </a:t>
          </a:r>
        </a:p>
        <a:p>
          <a:pPr rtl="0"/>
          <a:r>
            <a:rPr lang="en-GB" sz="1200" b="0" dirty="0">
              <a:latin typeface="Comic Sans MS" panose="030F0702030302020204" pitchFamily="66" charset="0"/>
            </a:rPr>
            <a:t>Week 5</a:t>
          </a:r>
        </a:p>
        <a:p>
          <a:pPr rtl="0"/>
          <a:r>
            <a:rPr lang="en-GB" sz="1400" b="0" dirty="0">
              <a:solidFill>
                <a:srgbClr val="C00000"/>
              </a:solidFill>
              <a:latin typeface="Comic Sans MS" panose="030F0702030302020204" pitchFamily="66" charset="0"/>
            </a:rPr>
            <a:t>Each Peach Pear Plum</a:t>
          </a:r>
        </a:p>
        <a:p>
          <a:pPr rtl="0"/>
          <a:r>
            <a:rPr lang="en-GB" sz="1200" b="0" dirty="0">
              <a:solidFill>
                <a:srgbClr val="005828"/>
              </a:solidFill>
              <a:latin typeface="Comic Sans MS" panose="030F0702030302020204" pitchFamily="66" charset="0"/>
            </a:rPr>
            <a:t>Character: </a:t>
          </a:r>
        </a:p>
        <a:p>
          <a:pPr rtl="0"/>
          <a:r>
            <a:rPr lang="en-GB" sz="1200" b="0" dirty="0">
              <a:solidFill>
                <a:schemeClr val="tx1"/>
              </a:solidFill>
              <a:latin typeface="Comic Sans MS" panose="030F0702030302020204" pitchFamily="66" charset="0"/>
            </a:rPr>
            <a:t>Mother Hubbard</a:t>
          </a:r>
        </a:p>
        <a:p>
          <a:pPr rtl="0"/>
          <a:r>
            <a:rPr lang="en-GB" sz="1200" b="0" dirty="0">
              <a:solidFill>
                <a:srgbClr val="C00000"/>
              </a:solidFill>
              <a:latin typeface="Comic Sans MS" panose="030F0702030302020204" pitchFamily="66" charset="0"/>
            </a:rPr>
            <a:t>Vocabulary: </a:t>
          </a:r>
        </a:p>
        <a:p>
          <a:pPr rtl="0"/>
          <a:r>
            <a:rPr lang="en-GB" sz="1000" b="0" dirty="0">
              <a:solidFill>
                <a:srgbClr val="005828"/>
              </a:solidFill>
              <a:latin typeface="Comic Sans MS" panose="030F0702030302020204" pitchFamily="66" charset="0"/>
            </a:rPr>
            <a:t>Ancient: </a:t>
          </a:r>
          <a:r>
            <a:rPr lang="en-GB" sz="1000" b="0" dirty="0">
              <a:solidFill>
                <a:schemeClr val="tx1"/>
              </a:solidFill>
              <a:latin typeface="Comic Sans MS" panose="030F0702030302020204" pitchFamily="66" charset="0"/>
            </a:rPr>
            <a:t>Very Old</a:t>
          </a:r>
        </a:p>
        <a:p>
          <a:pPr rtl="0"/>
          <a:r>
            <a:rPr lang="en-GB" sz="1000" b="0" dirty="0">
              <a:solidFill>
                <a:srgbClr val="005828"/>
              </a:solidFill>
              <a:latin typeface="Comic Sans MS" panose="030F0702030302020204" pitchFamily="66" charset="0"/>
            </a:rPr>
            <a:t>Canine-</a:t>
          </a:r>
          <a:r>
            <a:rPr lang="en-GB" sz="1000" b="0" dirty="0">
              <a:solidFill>
                <a:schemeClr val="tx1"/>
              </a:solidFill>
              <a:latin typeface="Comic Sans MS" panose="030F0702030302020204" pitchFamily="66" charset="0"/>
            </a:rPr>
            <a:t> Animal in the dog family</a:t>
          </a:r>
        </a:p>
        <a:p>
          <a:pPr rtl="0"/>
          <a:r>
            <a:rPr lang="en-GB" sz="1000" b="0" dirty="0">
              <a:solidFill>
                <a:srgbClr val="005828"/>
              </a:solidFill>
              <a:latin typeface="Comic Sans MS" panose="030F0702030302020204" pitchFamily="66" charset="0"/>
            </a:rPr>
            <a:t>Famished-</a:t>
          </a:r>
          <a:r>
            <a:rPr lang="en-GB" sz="1000" b="0" dirty="0">
              <a:solidFill>
                <a:schemeClr val="tx1"/>
              </a:solidFill>
              <a:latin typeface="Comic Sans MS" panose="030F0702030302020204" pitchFamily="66" charset="0"/>
            </a:rPr>
            <a:t> Really hungry</a:t>
          </a:r>
        </a:p>
        <a:p>
          <a:pPr rtl="0"/>
          <a:r>
            <a:rPr lang="en-GB" sz="1000" b="0" dirty="0">
              <a:solidFill>
                <a:srgbClr val="005828"/>
              </a:solidFill>
              <a:latin typeface="Comic Sans MS" panose="030F0702030302020204" pitchFamily="66" charset="0"/>
            </a:rPr>
            <a:t>Zero-</a:t>
          </a:r>
          <a:r>
            <a:rPr lang="en-GB" sz="1000" b="0" dirty="0">
              <a:solidFill>
                <a:schemeClr val="tx1"/>
              </a:solidFill>
              <a:latin typeface="Comic Sans MS" panose="030F0702030302020204" pitchFamily="66" charset="0"/>
            </a:rPr>
            <a:t>  Another word for nothing/none.</a:t>
          </a:r>
        </a:p>
        <a:p>
          <a:pPr rtl="0"/>
          <a:r>
            <a:rPr lang="en-GB" sz="1200" b="0" dirty="0">
              <a:solidFill>
                <a:srgbClr val="005828"/>
              </a:solidFill>
              <a:latin typeface="Comic Sans MS" panose="030F0702030302020204" pitchFamily="66" charset="0"/>
            </a:rPr>
            <a:t>Codes:</a:t>
          </a:r>
        </a:p>
        <a:p>
          <a:pPr>
            <a:buNone/>
          </a:pPr>
          <a:r>
            <a:rPr lang="en-GB" sz="1200" b="0" dirty="0">
              <a:solidFill>
                <a:schemeClr val="tx1"/>
              </a:solidFill>
              <a:latin typeface="Comic Sans MS" panose="030F0702030302020204" pitchFamily="66" charset="0"/>
            </a:rPr>
            <a:t>Character /0</a:t>
          </a:r>
        </a:p>
        <a:p>
          <a:pPr rtl="0"/>
          <a:endParaRPr lang="en-GB" sz="1200" b="0" dirty="0">
            <a:solidFill>
              <a:schemeClr val="tx1"/>
            </a:solidFill>
            <a:latin typeface="Comic Sans MS" panose="030F0702030302020204" pitchFamily="66" charset="0"/>
          </a:endParaRPr>
        </a:p>
        <a:p>
          <a:pPr rtl="0"/>
          <a:endParaRPr lang="en-GB" sz="1200" b="0" dirty="0">
            <a:solidFill>
              <a:schemeClr val="tx1"/>
            </a:solidFill>
            <a:latin typeface="Comic Sans MS" panose="030F0702030302020204" pitchFamily="66" charset="0"/>
          </a:endParaRPr>
        </a:p>
        <a:p>
          <a:pPr rtl="0"/>
          <a:endParaRPr lang="en-GB" sz="1400" b="0" dirty="0">
            <a:solidFill>
              <a:srgbClr val="C00000"/>
            </a:solidFill>
            <a:latin typeface="Comic Sans MS" panose="030F0702030302020204" pitchFamily="66" charset="0"/>
          </a:endParaRPr>
        </a:p>
        <a:p>
          <a:pPr rtl="0"/>
          <a:endParaRPr lang="en-GB" sz="1400" b="0" dirty="0">
            <a:solidFill>
              <a:srgbClr val="C00000"/>
            </a:solidFill>
            <a:latin typeface="Comic Sans MS" panose="030F0702030302020204" pitchFamily="66" charset="0"/>
          </a:endParaRPr>
        </a:p>
        <a:p>
          <a:pPr rtl="0"/>
          <a:endParaRPr lang="en-GB" sz="1600" b="0" dirty="0">
            <a:solidFill>
              <a:srgbClr val="C00000"/>
            </a:solidFill>
            <a:latin typeface="Comic Sans MS" panose="030F0702030302020204" pitchFamily="66" charset="0"/>
          </a:endParaRPr>
        </a:p>
        <a:p>
          <a:pPr rtl="0"/>
          <a:endParaRPr lang="en-GB" sz="1600" b="0" dirty="0">
            <a:solidFill>
              <a:srgbClr val="C00000"/>
            </a:solidFill>
            <a:latin typeface="Comic Sans MS" panose="030F0702030302020204" pitchFamily="66" charset="0"/>
          </a:endParaRPr>
        </a:p>
        <a:p>
          <a:pPr rtl="0"/>
          <a:endParaRPr lang="en-GB" sz="2400" b="0" dirty="0">
            <a:solidFill>
              <a:srgbClr val="C00000"/>
            </a:solidFill>
            <a:latin typeface="Comic Sans MS" panose="030F0702030302020204" pitchFamily="66" charset="0"/>
          </a:endParaRPr>
        </a:p>
      </dgm:t>
    </dgm:pt>
    <dgm:pt modelId="{57291D29-9F0A-4DD7-8218-0733D9431F46}" type="parTrans" cxnId="{8B7310C5-B424-4A04-989D-68B113542651}">
      <dgm:prSet/>
      <dgm:spPr/>
      <dgm:t>
        <a:bodyPr/>
        <a:lstStyle/>
        <a:p>
          <a:endParaRPr lang="en-GB" sz="2400" b="0">
            <a:latin typeface="Comic Sans MS" panose="030F0702030302020204" pitchFamily="66" charset="0"/>
          </a:endParaRPr>
        </a:p>
      </dgm:t>
    </dgm:pt>
    <dgm:pt modelId="{AFE94213-D37E-4650-8805-DF8C3B9767D1}" type="sibTrans" cxnId="{8B7310C5-B424-4A04-989D-68B113542651}">
      <dgm:prSet/>
      <dgm:spPr/>
      <dgm:t>
        <a:bodyPr/>
        <a:lstStyle/>
        <a:p>
          <a:endParaRPr lang="en-GB" sz="2400" b="0">
            <a:latin typeface="Comic Sans MS" panose="030F0702030302020204" pitchFamily="66" charset="0"/>
          </a:endParaRPr>
        </a:p>
      </dgm:t>
    </dgm:pt>
    <dgm:pt modelId="{DC4C3BF1-755A-4D3D-B3A0-62AEF2D778D1}">
      <dgm:prSet phldrT="[Text]" custT="1"/>
      <dgm:spPr/>
      <dgm:t>
        <a:bodyPr/>
        <a:lstStyle/>
        <a:p>
          <a:endParaRPr lang="en-GB" sz="2400" b="0" dirty="0">
            <a:latin typeface="Comic Sans MS" panose="030F0702030302020204" pitchFamily="66" charset="0"/>
          </a:endParaRPr>
        </a:p>
        <a:p>
          <a:r>
            <a:rPr lang="en-GB" sz="1200" b="0" dirty="0">
              <a:latin typeface="Comic Sans MS" panose="030F0702030302020204" pitchFamily="66" charset="0"/>
            </a:rPr>
            <a:t>Week 4</a:t>
          </a:r>
        </a:p>
        <a:p>
          <a:r>
            <a:rPr lang="en-GB" sz="1400" b="0" dirty="0">
              <a:solidFill>
                <a:srgbClr val="C00000"/>
              </a:solidFill>
              <a:latin typeface="Comic Sans MS" panose="030F0702030302020204" pitchFamily="66" charset="0"/>
            </a:rPr>
            <a:t>Each Peach Pear Plum</a:t>
          </a:r>
        </a:p>
        <a:p>
          <a:r>
            <a:rPr lang="en-GB" sz="1200" b="0" dirty="0">
              <a:solidFill>
                <a:srgbClr val="005828"/>
              </a:solidFill>
              <a:latin typeface="Comic Sans MS" panose="030F0702030302020204" pitchFamily="66" charset="0"/>
            </a:rPr>
            <a:t>Character: </a:t>
          </a:r>
        </a:p>
        <a:p>
          <a:r>
            <a:rPr lang="en-GB" sz="1200" b="0" dirty="0">
              <a:solidFill>
                <a:schemeClr val="tx1"/>
              </a:solidFill>
              <a:latin typeface="Comic Sans MS" panose="030F0702030302020204" pitchFamily="66" charset="0"/>
            </a:rPr>
            <a:t>Tom Thumb</a:t>
          </a:r>
        </a:p>
        <a:p>
          <a:r>
            <a:rPr lang="en-GB" sz="1200" b="0" dirty="0">
              <a:solidFill>
                <a:srgbClr val="C00000"/>
              </a:solidFill>
              <a:latin typeface="Comic Sans MS" panose="030F0702030302020204" pitchFamily="66" charset="0"/>
            </a:rPr>
            <a:t>Vocabulary: </a:t>
          </a:r>
          <a:r>
            <a:rPr lang="en-GB" sz="1000" b="0" dirty="0">
              <a:solidFill>
                <a:srgbClr val="005828"/>
              </a:solidFill>
              <a:latin typeface="Comic Sans MS" panose="030F0702030302020204" pitchFamily="66" charset="0"/>
            </a:rPr>
            <a:t>Miniature -  </a:t>
          </a:r>
          <a:r>
            <a:rPr lang="en-GB" sz="1000" b="0" dirty="0">
              <a:solidFill>
                <a:schemeClr val="tx1"/>
              </a:solidFill>
              <a:latin typeface="Comic Sans MS" panose="030F0702030302020204" pitchFamily="66" charset="0"/>
            </a:rPr>
            <a:t>Very small</a:t>
          </a:r>
        </a:p>
        <a:p>
          <a:r>
            <a:rPr lang="en-GB" sz="1000" b="0" dirty="0">
              <a:solidFill>
                <a:srgbClr val="005828"/>
              </a:solidFill>
              <a:latin typeface="Comic Sans MS" panose="030F0702030302020204" pitchFamily="66" charset="0"/>
            </a:rPr>
            <a:t>Whispered-</a:t>
          </a:r>
          <a:r>
            <a:rPr lang="en-GB" sz="1000" b="0" dirty="0">
              <a:solidFill>
                <a:schemeClr val="tx1"/>
              </a:solidFill>
              <a:latin typeface="Comic Sans MS" panose="030F0702030302020204" pitchFamily="66" charset="0"/>
            </a:rPr>
            <a:t> To speak quietly</a:t>
          </a:r>
        </a:p>
        <a:p>
          <a:r>
            <a:rPr lang="en-GB" sz="1000" b="0" dirty="0">
              <a:solidFill>
                <a:srgbClr val="005828"/>
              </a:solidFill>
              <a:latin typeface="Comic Sans MS" panose="030F0702030302020204" pitchFamily="66" charset="0"/>
            </a:rPr>
            <a:t>Gobbled-</a:t>
          </a:r>
          <a:r>
            <a:rPr lang="en-GB" sz="1000" b="0" dirty="0">
              <a:solidFill>
                <a:schemeClr val="tx1"/>
              </a:solidFill>
              <a:latin typeface="Comic Sans MS" panose="030F0702030302020204" pitchFamily="66" charset="0"/>
            </a:rPr>
            <a:t> To eat quickly</a:t>
          </a:r>
        </a:p>
        <a:p>
          <a:r>
            <a:rPr lang="en-GB" sz="1000" b="0" dirty="0">
              <a:solidFill>
                <a:srgbClr val="005828"/>
              </a:solidFill>
              <a:latin typeface="Comic Sans MS" panose="030F0702030302020204" pitchFamily="66" charset="0"/>
            </a:rPr>
            <a:t>Escaped-</a:t>
          </a:r>
          <a:r>
            <a:rPr lang="en-GB" sz="1000" b="0" dirty="0">
              <a:solidFill>
                <a:schemeClr val="tx1"/>
              </a:solidFill>
              <a:latin typeface="Comic Sans MS" panose="030F0702030302020204" pitchFamily="66" charset="0"/>
            </a:rPr>
            <a:t> To get free of something</a:t>
          </a:r>
        </a:p>
        <a:p>
          <a:r>
            <a:rPr lang="en-GB" sz="1200" b="0" dirty="0">
              <a:solidFill>
                <a:srgbClr val="005828"/>
              </a:solidFill>
              <a:latin typeface="Comic Sans MS" panose="030F0702030302020204" pitchFamily="66" charset="0"/>
            </a:rPr>
            <a:t>Codes:</a:t>
          </a:r>
        </a:p>
        <a:p>
          <a:pPr>
            <a:buNone/>
          </a:pPr>
          <a:r>
            <a:rPr lang="en-GB" sz="1200" b="0" dirty="0">
              <a:solidFill>
                <a:schemeClr val="tx1"/>
              </a:solidFill>
              <a:latin typeface="Comic Sans MS" panose="030F0702030302020204" pitchFamily="66" charset="0"/>
            </a:rPr>
            <a:t>Character/2</a:t>
          </a:r>
        </a:p>
        <a:p>
          <a:endParaRPr lang="en-GB" sz="1200" b="0" dirty="0">
            <a:solidFill>
              <a:schemeClr val="tx1"/>
            </a:solidFill>
            <a:latin typeface="Comic Sans MS" panose="030F0702030302020204" pitchFamily="66" charset="0"/>
          </a:endParaRPr>
        </a:p>
        <a:p>
          <a:endParaRPr lang="en-GB" sz="2000" b="0" dirty="0">
            <a:latin typeface="Comic Sans MS" panose="030F0702030302020204" pitchFamily="66" charset="0"/>
          </a:endParaRPr>
        </a:p>
      </dgm:t>
    </dgm:pt>
    <dgm:pt modelId="{66A3CB38-A546-40D4-986C-479E32E4B760}" type="parTrans" cxnId="{5DF7C4BD-B331-458D-9FBB-3BD7D769159F}">
      <dgm:prSet/>
      <dgm:spPr/>
      <dgm:t>
        <a:bodyPr/>
        <a:lstStyle/>
        <a:p>
          <a:endParaRPr lang="en-GB" sz="2400" b="0">
            <a:latin typeface="Comic Sans MS" panose="030F0702030302020204" pitchFamily="66" charset="0"/>
          </a:endParaRPr>
        </a:p>
      </dgm:t>
    </dgm:pt>
    <dgm:pt modelId="{E1EC06F8-3396-4B72-9185-371008F17801}" type="sibTrans" cxnId="{5DF7C4BD-B331-458D-9FBB-3BD7D769159F}">
      <dgm:prSet/>
      <dgm:spPr/>
      <dgm:t>
        <a:bodyPr/>
        <a:lstStyle/>
        <a:p>
          <a:endParaRPr lang="en-GB" sz="2400" b="0">
            <a:latin typeface="Comic Sans MS" panose="030F0702030302020204" pitchFamily="66" charset="0"/>
          </a:endParaRPr>
        </a:p>
      </dgm:t>
    </dgm:pt>
    <dgm:pt modelId="{E9DF8AF1-582B-40F9-B8D9-149BC7DFED45}">
      <dgm:prSet phldrT="[Text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endParaRPr lang="en-GB" sz="2400" b="0" dirty="0">
            <a:solidFill>
              <a:schemeClr val="tx1"/>
            </a:solidFill>
            <a:latin typeface="Comic Sans MS" panose="030F0702030302020204" pitchFamily="66" charset="0"/>
          </a:endParaRPr>
        </a:p>
        <a:p>
          <a:endParaRPr lang="en-GB" sz="2400" b="0" dirty="0">
            <a:solidFill>
              <a:schemeClr val="tx1"/>
            </a:solidFill>
            <a:latin typeface="Comic Sans MS" panose="030F0702030302020204" pitchFamily="66" charset="0"/>
          </a:endParaRPr>
        </a:p>
        <a:p>
          <a:r>
            <a:rPr lang="en-GB" sz="1200" b="0" dirty="0">
              <a:solidFill>
                <a:schemeClr val="tx1"/>
              </a:solidFill>
              <a:latin typeface="Comic Sans MS" panose="030F0702030302020204" pitchFamily="66" charset="0"/>
            </a:rPr>
            <a:t>Week 6</a:t>
          </a:r>
        </a:p>
        <a:p>
          <a:r>
            <a:rPr lang="en-GB" sz="1400" b="0" dirty="0">
              <a:solidFill>
                <a:srgbClr val="C00000"/>
              </a:solidFill>
              <a:latin typeface="Comic Sans MS" panose="030F0702030302020204" pitchFamily="66" charset="0"/>
            </a:rPr>
            <a:t>Each Peach Pear Plum</a:t>
          </a:r>
        </a:p>
        <a:p>
          <a:r>
            <a:rPr lang="en-GB" sz="1200" b="0" dirty="0">
              <a:solidFill>
                <a:srgbClr val="005828"/>
              </a:solidFill>
              <a:latin typeface="Comic Sans MS" panose="030F0702030302020204" pitchFamily="66" charset="0"/>
            </a:rPr>
            <a:t>Character: </a:t>
          </a:r>
        </a:p>
        <a:p>
          <a:r>
            <a:rPr lang="en-GB" sz="1200" b="0" dirty="0">
              <a:solidFill>
                <a:schemeClr val="tx1"/>
              </a:solidFill>
              <a:latin typeface="Comic Sans MS" panose="030F0702030302020204" pitchFamily="66" charset="0"/>
            </a:rPr>
            <a:t>Cinderella</a:t>
          </a:r>
        </a:p>
        <a:p>
          <a:r>
            <a:rPr lang="en-GB" sz="1200" b="0" dirty="0">
              <a:solidFill>
                <a:srgbClr val="C00000"/>
              </a:solidFill>
              <a:latin typeface="Comic Sans MS" panose="030F0702030302020204" pitchFamily="66" charset="0"/>
            </a:rPr>
            <a:t>Vocabulary: </a:t>
          </a:r>
        </a:p>
        <a:p>
          <a:r>
            <a:rPr lang="en-GB" sz="1000" b="0" dirty="0">
              <a:solidFill>
                <a:srgbClr val="005828"/>
              </a:solidFill>
              <a:latin typeface="Comic Sans MS" panose="030F0702030302020204" pitchFamily="66" charset="0"/>
            </a:rPr>
            <a:t>Chores- </a:t>
          </a:r>
          <a:r>
            <a:rPr lang="en-GB" sz="1000" b="0" dirty="0">
              <a:solidFill>
                <a:schemeClr val="tx1"/>
              </a:solidFill>
              <a:latin typeface="Comic Sans MS" panose="030F0702030302020204" pitchFamily="66" charset="0"/>
            </a:rPr>
            <a:t>Jobs around the home</a:t>
          </a:r>
        </a:p>
        <a:p>
          <a:r>
            <a:rPr lang="en-GB" sz="1000" b="0" dirty="0">
              <a:solidFill>
                <a:srgbClr val="005828"/>
              </a:solidFill>
              <a:latin typeface="Comic Sans MS" panose="030F0702030302020204" pitchFamily="66" charset="0"/>
            </a:rPr>
            <a:t>Vehicle: </a:t>
          </a:r>
          <a:r>
            <a:rPr lang="en-GB" sz="1000" b="0" dirty="0">
              <a:solidFill>
                <a:schemeClr val="tx1"/>
              </a:solidFill>
              <a:latin typeface="Comic Sans MS" panose="030F0702030302020204" pitchFamily="66" charset="0"/>
            </a:rPr>
            <a:t> A machine used to carry people.</a:t>
          </a:r>
        </a:p>
        <a:p>
          <a:r>
            <a:rPr lang="en-GB" sz="1000" b="0" dirty="0">
              <a:solidFill>
                <a:srgbClr val="005828"/>
              </a:solidFill>
              <a:latin typeface="Comic Sans MS" panose="030F0702030302020204" pitchFamily="66" charset="0"/>
            </a:rPr>
            <a:t>Royal: </a:t>
          </a:r>
          <a:r>
            <a:rPr lang="en-GB" sz="1000" b="0" dirty="0">
              <a:solidFill>
                <a:schemeClr val="tx1"/>
              </a:solidFill>
              <a:latin typeface="Comic Sans MS" panose="030F0702030302020204" pitchFamily="66" charset="0"/>
            </a:rPr>
            <a:t>Belonging to the king, Queen or their family</a:t>
          </a:r>
        </a:p>
        <a:p>
          <a:r>
            <a:rPr lang="en-GB" sz="1000" b="0" dirty="0">
              <a:solidFill>
                <a:srgbClr val="005828"/>
              </a:solidFill>
              <a:latin typeface="Comic Sans MS" panose="030F0702030302020204" pitchFamily="66" charset="0"/>
            </a:rPr>
            <a:t>Dream:</a:t>
          </a:r>
          <a:r>
            <a:rPr lang="en-GB" sz="1000" b="0" dirty="0">
              <a:solidFill>
                <a:schemeClr val="tx1"/>
              </a:solidFill>
              <a:latin typeface="Comic Sans MS" panose="030F0702030302020204" pitchFamily="66" charset="0"/>
            </a:rPr>
            <a:t> A story your mind makes up.</a:t>
          </a:r>
        </a:p>
        <a:p>
          <a:r>
            <a:rPr lang="en-GB" sz="1200" b="0" dirty="0">
              <a:solidFill>
                <a:srgbClr val="005828"/>
              </a:solidFill>
              <a:latin typeface="Comic Sans MS" panose="030F0702030302020204" pitchFamily="66" charset="0"/>
            </a:rPr>
            <a:t>Codes:</a:t>
          </a:r>
        </a:p>
        <a:p>
          <a:pPr>
            <a:buNone/>
          </a:pPr>
          <a:r>
            <a:rPr lang="en-GB" sz="1200" b="0" dirty="0">
              <a:solidFill>
                <a:schemeClr val="tx1"/>
              </a:solidFill>
              <a:latin typeface="Comic Sans MS" panose="030F0702030302020204" pitchFamily="66" charset="0"/>
            </a:rPr>
            <a:t>Character/shape</a:t>
          </a:r>
        </a:p>
        <a:p>
          <a:pPr>
            <a:buNone/>
          </a:pPr>
          <a:endParaRPr lang="en-GB" sz="1400" b="0" dirty="0">
            <a:solidFill>
              <a:srgbClr val="C00000"/>
            </a:solidFill>
            <a:latin typeface="Comic Sans MS" panose="030F0702030302020204" pitchFamily="66" charset="0"/>
          </a:endParaRPr>
        </a:p>
        <a:p>
          <a:pPr>
            <a:buNone/>
          </a:pPr>
          <a:endParaRPr lang="en-GB" sz="1600" b="0" dirty="0">
            <a:solidFill>
              <a:srgbClr val="C00000"/>
            </a:solidFill>
            <a:latin typeface="Comic Sans MS" panose="030F0702030302020204" pitchFamily="66" charset="0"/>
          </a:endParaRPr>
        </a:p>
        <a:p>
          <a:pPr>
            <a:buNone/>
          </a:pPr>
          <a:endParaRPr lang="en-GB" sz="1600" b="0" dirty="0">
            <a:solidFill>
              <a:srgbClr val="C00000"/>
            </a:solidFill>
            <a:latin typeface="Comic Sans MS" panose="030F0702030302020204" pitchFamily="66" charset="0"/>
          </a:endParaRPr>
        </a:p>
        <a:p>
          <a:pPr>
            <a:buNone/>
          </a:pPr>
          <a:r>
            <a:rPr lang="en-GB" sz="1600" b="0" dirty="0">
              <a:solidFill>
                <a:srgbClr val="C00000"/>
              </a:solidFill>
              <a:latin typeface="Comic Sans MS" panose="030F0702030302020204" pitchFamily="66" charset="0"/>
            </a:rPr>
            <a:t> </a:t>
          </a:r>
          <a:endParaRPr lang="en-GB" sz="1600" b="0" dirty="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A2754E69-DE60-4965-8D6E-07F727049EAB}" type="parTrans" cxnId="{52815E02-38DD-40A6-B32D-486204F245D0}">
      <dgm:prSet/>
      <dgm:spPr/>
      <dgm:t>
        <a:bodyPr/>
        <a:lstStyle/>
        <a:p>
          <a:endParaRPr lang="en-GB" sz="2400" b="0">
            <a:latin typeface="Comic Sans MS" panose="030F0702030302020204" pitchFamily="66" charset="0"/>
          </a:endParaRPr>
        </a:p>
      </dgm:t>
    </dgm:pt>
    <dgm:pt modelId="{CA7FFC43-7A5E-4D86-B4E0-E8A7B484AA70}" type="sibTrans" cxnId="{52815E02-38DD-40A6-B32D-486204F245D0}">
      <dgm:prSet/>
      <dgm:spPr/>
      <dgm:t>
        <a:bodyPr/>
        <a:lstStyle/>
        <a:p>
          <a:endParaRPr lang="en-GB" sz="2400" b="0">
            <a:latin typeface="Comic Sans MS" panose="030F0702030302020204" pitchFamily="66" charset="0"/>
          </a:endParaRPr>
        </a:p>
      </dgm:t>
    </dgm:pt>
    <dgm:pt modelId="{DD28CAB9-36A6-4ECA-9250-3DCF64A32204}">
      <dgm:prSet phldrT="[Text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en-GB" sz="1200" b="0" dirty="0">
              <a:latin typeface="Comic Sans MS" panose="030F0702030302020204" pitchFamily="66" charset="0"/>
            </a:rPr>
            <a:t>Week 8 </a:t>
          </a:r>
        </a:p>
        <a:p>
          <a:r>
            <a:rPr lang="en-GB" sz="1400" b="0" dirty="0">
              <a:solidFill>
                <a:srgbClr val="C00000"/>
              </a:solidFill>
              <a:latin typeface="Comic Sans MS" panose="030F0702030302020204" pitchFamily="66" charset="0"/>
            </a:rPr>
            <a:t>Each Peach Pear Plum</a:t>
          </a:r>
        </a:p>
        <a:p>
          <a:r>
            <a:rPr lang="en-GB" sz="1200" b="0" dirty="0">
              <a:solidFill>
                <a:srgbClr val="005828"/>
              </a:solidFill>
              <a:latin typeface="Comic Sans MS" panose="030F0702030302020204" pitchFamily="66" charset="0"/>
            </a:rPr>
            <a:t>Character: </a:t>
          </a:r>
          <a:r>
            <a:rPr lang="en-GB" sz="1200" b="0" dirty="0">
              <a:solidFill>
                <a:schemeClr val="tx1"/>
              </a:solidFill>
              <a:latin typeface="Comic Sans MS" panose="030F0702030302020204" pitchFamily="66" charset="0"/>
            </a:rPr>
            <a:t>Bo Peep</a:t>
          </a:r>
          <a:endParaRPr lang="en-GB" sz="1200" b="1" dirty="0">
            <a:solidFill>
              <a:schemeClr val="tx1"/>
            </a:solidFill>
            <a:latin typeface="Comic Sans MS" panose="030F0702030302020204" pitchFamily="66" charset="0"/>
          </a:endParaRPr>
        </a:p>
        <a:p>
          <a:r>
            <a:rPr lang="en-GB" sz="1200" b="0" dirty="0">
              <a:solidFill>
                <a:srgbClr val="C00000"/>
              </a:solidFill>
              <a:latin typeface="Comic Sans MS" panose="030F0702030302020204" pitchFamily="66" charset="0"/>
            </a:rPr>
            <a:t>Vocabulary: </a:t>
          </a:r>
        </a:p>
        <a:p>
          <a:r>
            <a:rPr lang="en-GB" sz="1000" b="0" dirty="0">
              <a:solidFill>
                <a:srgbClr val="005828"/>
              </a:solidFill>
              <a:latin typeface="Comic Sans MS" panose="030F0702030302020204" pitchFamily="66" charset="0"/>
            </a:rPr>
            <a:t>Wagging: </a:t>
          </a:r>
          <a:r>
            <a:rPr lang="en-GB" sz="1000" b="0" dirty="0">
              <a:solidFill>
                <a:schemeClr val="tx1"/>
              </a:solidFill>
              <a:latin typeface="Comic Sans MS" panose="030F0702030302020204" pitchFamily="66" charset="0"/>
            </a:rPr>
            <a:t>Shaking back and forth</a:t>
          </a:r>
        </a:p>
        <a:p>
          <a:r>
            <a:rPr lang="en-GB" sz="1000" b="0" dirty="0">
              <a:solidFill>
                <a:srgbClr val="005828"/>
              </a:solidFill>
              <a:latin typeface="Comic Sans MS" panose="030F0702030302020204" pitchFamily="66" charset="0"/>
            </a:rPr>
            <a:t>mislaid:</a:t>
          </a:r>
          <a:r>
            <a:rPr lang="en-GB" sz="1000" b="0" dirty="0">
              <a:solidFill>
                <a:schemeClr val="tx1"/>
              </a:solidFill>
              <a:latin typeface="Comic Sans MS" panose="030F0702030302020204" pitchFamily="66" charset="0"/>
            </a:rPr>
            <a:t> Lost</a:t>
          </a:r>
        </a:p>
        <a:p>
          <a:r>
            <a:rPr lang="en-GB" sz="1000" b="0" dirty="0">
              <a:solidFill>
                <a:srgbClr val="005828"/>
              </a:solidFill>
              <a:latin typeface="Comic Sans MS" panose="030F0702030302020204" pitchFamily="66" charset="0"/>
            </a:rPr>
            <a:t>Perplexed:</a:t>
          </a:r>
          <a:r>
            <a:rPr lang="en-GB" sz="1000" b="0" dirty="0">
              <a:solidFill>
                <a:schemeClr val="tx1"/>
              </a:solidFill>
              <a:latin typeface="Comic Sans MS" panose="030F0702030302020204" pitchFamily="66" charset="0"/>
            </a:rPr>
            <a:t> Puzzled</a:t>
          </a:r>
        </a:p>
        <a:p>
          <a:r>
            <a:rPr lang="en-GB" sz="1000" b="0" dirty="0">
              <a:solidFill>
                <a:srgbClr val="005828"/>
              </a:solidFill>
              <a:latin typeface="Comic Sans MS" panose="030F0702030302020204" pitchFamily="66" charset="0"/>
            </a:rPr>
            <a:t>Searched:</a:t>
          </a:r>
          <a:r>
            <a:rPr lang="en-GB" sz="1000" b="0" dirty="0">
              <a:solidFill>
                <a:schemeClr val="tx1"/>
              </a:solidFill>
              <a:latin typeface="Comic Sans MS" panose="030F0702030302020204" pitchFamily="66" charset="0"/>
            </a:rPr>
            <a:t> Looked for</a:t>
          </a:r>
          <a:endParaRPr lang="en-GB" sz="1000" b="0" dirty="0">
            <a:solidFill>
              <a:srgbClr val="C00000"/>
            </a:solidFill>
            <a:latin typeface="Comic Sans MS" panose="030F0702030302020204" pitchFamily="66" charset="0"/>
          </a:endParaRPr>
        </a:p>
        <a:p>
          <a:r>
            <a:rPr lang="en-GB" sz="1200" b="0" dirty="0">
              <a:solidFill>
                <a:srgbClr val="005828"/>
              </a:solidFill>
              <a:latin typeface="Comic Sans MS" panose="030F0702030302020204" pitchFamily="66" charset="0"/>
            </a:rPr>
            <a:t>Codes:</a:t>
          </a:r>
        </a:p>
        <a:p>
          <a:pPr>
            <a:buNone/>
          </a:pPr>
          <a:r>
            <a:rPr lang="en-GB" sz="1200" b="0" dirty="0">
              <a:solidFill>
                <a:schemeClr val="tx1"/>
              </a:solidFill>
              <a:latin typeface="Comic Sans MS" panose="030F0702030302020204" pitchFamily="66" charset="0"/>
            </a:rPr>
            <a:t>Character/4</a:t>
          </a:r>
        </a:p>
        <a:p>
          <a:endParaRPr lang="en-GB" sz="1200" b="0" dirty="0">
            <a:solidFill>
              <a:srgbClr val="C00000"/>
            </a:solidFill>
            <a:latin typeface="Comic Sans MS" panose="030F0702030302020204" pitchFamily="66" charset="0"/>
          </a:endParaRPr>
        </a:p>
      </dgm:t>
    </dgm:pt>
    <dgm:pt modelId="{17B063CD-41D2-4BAA-AE1D-81B8B3988A69}" type="parTrans" cxnId="{62F1C7B2-C14C-4495-9974-AA584ADFAAB8}">
      <dgm:prSet/>
      <dgm:spPr/>
      <dgm:t>
        <a:bodyPr/>
        <a:lstStyle/>
        <a:p>
          <a:endParaRPr lang="en-GB" sz="2400" b="0">
            <a:latin typeface="Comic Sans MS" panose="030F0702030302020204" pitchFamily="66" charset="0"/>
          </a:endParaRPr>
        </a:p>
      </dgm:t>
    </dgm:pt>
    <dgm:pt modelId="{9C3DE74F-7932-4772-BEE1-78B11A5D37DC}" type="sibTrans" cxnId="{62F1C7B2-C14C-4495-9974-AA584ADFAAB8}">
      <dgm:prSet/>
      <dgm:spPr/>
      <dgm:t>
        <a:bodyPr/>
        <a:lstStyle/>
        <a:p>
          <a:endParaRPr lang="en-GB" sz="2400" b="0">
            <a:latin typeface="Comic Sans MS" panose="030F0702030302020204" pitchFamily="66" charset="0"/>
          </a:endParaRPr>
        </a:p>
      </dgm:t>
    </dgm:pt>
    <dgm:pt modelId="{AA0C2342-34ED-43DE-B71C-44548658D803}">
      <dgm:prSet phldrT="[Text]" custT="1"/>
      <dgm:spPr/>
      <dgm:t>
        <a:bodyPr/>
        <a:lstStyle/>
        <a:p>
          <a:pPr rtl="0">
            <a:buNone/>
          </a:pPr>
          <a:endParaRPr lang="en-GB" sz="2400" b="0" dirty="0">
            <a:latin typeface="Comic Sans MS" panose="030F0702030302020204" pitchFamily="66" charset="0"/>
          </a:endParaRPr>
        </a:p>
        <a:p>
          <a:pPr rtl="0">
            <a:buNone/>
          </a:pPr>
          <a:endParaRPr lang="en-GB" sz="1200" b="0" dirty="0">
            <a:latin typeface="Comic Sans MS" panose="030F0702030302020204" pitchFamily="66" charset="0"/>
          </a:endParaRPr>
        </a:p>
        <a:p>
          <a:pPr rtl="0">
            <a:buNone/>
          </a:pPr>
          <a:endParaRPr lang="en-GB" sz="1200" b="0" dirty="0">
            <a:latin typeface="Comic Sans MS" panose="030F0702030302020204" pitchFamily="66" charset="0"/>
          </a:endParaRPr>
        </a:p>
        <a:p>
          <a:pPr rtl="0">
            <a:buNone/>
          </a:pPr>
          <a:r>
            <a:rPr lang="en-GB" sz="1200" b="0" dirty="0">
              <a:latin typeface="Comic Sans MS" panose="030F0702030302020204" pitchFamily="66" charset="0"/>
            </a:rPr>
            <a:t>Week 7</a:t>
          </a:r>
        </a:p>
        <a:p>
          <a:pPr rtl="0">
            <a:buNone/>
          </a:pPr>
          <a:r>
            <a:rPr lang="en-GB" sz="1400" b="0" dirty="0">
              <a:solidFill>
                <a:srgbClr val="C00000"/>
              </a:solidFill>
              <a:latin typeface="Comic Sans MS" panose="030F0702030302020204" pitchFamily="66" charset="0"/>
            </a:rPr>
            <a:t>Each Peach Pear Plum</a:t>
          </a:r>
        </a:p>
        <a:p>
          <a:pPr rtl="0">
            <a:buNone/>
          </a:pPr>
          <a:r>
            <a:rPr lang="en-GB" sz="1200" b="0" dirty="0">
              <a:solidFill>
                <a:srgbClr val="005828"/>
              </a:solidFill>
              <a:latin typeface="Comic Sans MS" panose="030F0702030302020204" pitchFamily="66" charset="0"/>
            </a:rPr>
            <a:t>Character: </a:t>
          </a:r>
        </a:p>
        <a:p>
          <a:pPr rtl="0">
            <a:buNone/>
          </a:pPr>
          <a:r>
            <a:rPr lang="en-GB" sz="1200" b="0" dirty="0">
              <a:solidFill>
                <a:schemeClr val="tx1"/>
              </a:solidFill>
              <a:latin typeface="Comic Sans MS" panose="030F0702030302020204" pitchFamily="66" charset="0"/>
            </a:rPr>
            <a:t>The 3 Bears</a:t>
          </a:r>
          <a:endParaRPr lang="en-GB" sz="1200" b="1" dirty="0">
            <a:solidFill>
              <a:schemeClr val="tx1"/>
            </a:solidFill>
            <a:latin typeface="Comic Sans MS" panose="030F0702030302020204" pitchFamily="66" charset="0"/>
          </a:endParaRPr>
        </a:p>
        <a:p>
          <a:r>
            <a:rPr lang="en-GB" sz="1200" b="0" dirty="0">
              <a:solidFill>
                <a:srgbClr val="C00000"/>
              </a:solidFill>
              <a:latin typeface="Comic Sans MS" panose="030F0702030302020204" pitchFamily="66" charset="0"/>
            </a:rPr>
            <a:t>Vocabulary:</a:t>
          </a:r>
        </a:p>
        <a:p>
          <a:r>
            <a:rPr lang="en-GB" sz="1000" b="0" dirty="0">
              <a:solidFill>
                <a:srgbClr val="005828"/>
              </a:solidFill>
              <a:latin typeface="Comic Sans MS" panose="030F0702030302020204" pitchFamily="66" charset="0"/>
            </a:rPr>
            <a:t>Snooze- </a:t>
          </a:r>
          <a:r>
            <a:rPr lang="en-GB" sz="1000" b="0" dirty="0">
              <a:solidFill>
                <a:schemeClr val="tx1"/>
              </a:solidFill>
              <a:latin typeface="Comic Sans MS" panose="030F0702030302020204" pitchFamily="66" charset="0"/>
            </a:rPr>
            <a:t>A short sleep </a:t>
          </a:r>
          <a:r>
            <a:rPr lang="en-GB" sz="1000" b="0" dirty="0">
              <a:solidFill>
                <a:srgbClr val="005828"/>
              </a:solidFill>
              <a:latin typeface="Comic Sans MS" panose="030F0702030302020204" pitchFamily="66" charset="0"/>
            </a:rPr>
            <a:t>Crept:  </a:t>
          </a:r>
          <a:r>
            <a:rPr lang="en-GB" sz="1000" b="0" dirty="0">
              <a:solidFill>
                <a:schemeClr val="tx1"/>
              </a:solidFill>
              <a:latin typeface="Comic Sans MS" panose="030F0702030302020204" pitchFamily="66" charset="0"/>
            </a:rPr>
            <a:t>Moved slowly and quietly</a:t>
          </a:r>
        </a:p>
        <a:p>
          <a:r>
            <a:rPr lang="en-GB" sz="1000" b="0" dirty="0">
              <a:solidFill>
                <a:srgbClr val="005828"/>
              </a:solidFill>
              <a:latin typeface="Comic Sans MS" panose="030F0702030302020204" pitchFamily="66" charset="0"/>
            </a:rPr>
            <a:t>Ecstatic: </a:t>
          </a:r>
          <a:r>
            <a:rPr lang="en-GB" sz="1000" b="0" dirty="0">
              <a:solidFill>
                <a:schemeClr val="tx1"/>
              </a:solidFill>
              <a:latin typeface="Comic Sans MS" panose="030F0702030302020204" pitchFamily="66" charset="0"/>
            </a:rPr>
            <a:t>Really happy/excited</a:t>
          </a:r>
        </a:p>
        <a:p>
          <a:r>
            <a:rPr lang="en-GB" sz="1000" b="0" dirty="0">
              <a:solidFill>
                <a:srgbClr val="005828"/>
              </a:solidFill>
              <a:latin typeface="Comic Sans MS" panose="030F0702030302020204" pitchFamily="66" charset="0"/>
            </a:rPr>
            <a:t>Apologise:</a:t>
          </a:r>
          <a:r>
            <a:rPr lang="en-GB" sz="1000" b="0" dirty="0">
              <a:solidFill>
                <a:schemeClr val="tx1"/>
              </a:solidFill>
              <a:latin typeface="Comic Sans MS" panose="030F0702030302020204" pitchFamily="66" charset="0"/>
            </a:rPr>
            <a:t> To say sorry</a:t>
          </a:r>
        </a:p>
        <a:p>
          <a:r>
            <a:rPr lang="en-GB" sz="1200" b="0" dirty="0">
              <a:solidFill>
                <a:srgbClr val="005828"/>
              </a:solidFill>
              <a:latin typeface="Comic Sans MS" panose="030F0702030302020204" pitchFamily="66" charset="0"/>
            </a:rPr>
            <a:t>Codes:</a:t>
          </a:r>
        </a:p>
        <a:p>
          <a:pPr>
            <a:buNone/>
          </a:pPr>
          <a:r>
            <a:rPr lang="en-GB" sz="1200" b="0" dirty="0">
              <a:solidFill>
                <a:schemeClr val="tx1"/>
              </a:solidFill>
              <a:latin typeface="Comic Sans MS" panose="030F0702030302020204" pitchFamily="66" charset="0"/>
            </a:rPr>
            <a:t>Bear /3</a:t>
          </a:r>
        </a:p>
        <a:p>
          <a:endParaRPr lang="en-GB" sz="1200" b="0" dirty="0">
            <a:solidFill>
              <a:srgbClr val="C00000"/>
            </a:solidFill>
            <a:latin typeface="Comic Sans MS" panose="030F0702030302020204" pitchFamily="66" charset="0"/>
          </a:endParaRPr>
        </a:p>
        <a:p>
          <a:endParaRPr lang="en-GB" sz="1200" b="0" dirty="0">
            <a:solidFill>
              <a:schemeClr val="tx1"/>
            </a:solidFill>
            <a:latin typeface="Comic Sans MS" panose="030F0702030302020204" pitchFamily="66" charset="0"/>
          </a:endParaRPr>
        </a:p>
        <a:p>
          <a:endParaRPr lang="en-GB" sz="1800" b="0" dirty="0">
            <a:solidFill>
              <a:schemeClr val="tx1"/>
            </a:solidFill>
            <a:latin typeface="Comic Sans MS" panose="030F0702030302020204" pitchFamily="66" charset="0"/>
          </a:endParaRPr>
        </a:p>
        <a:p>
          <a:endParaRPr lang="en-GB" sz="1800" b="0" dirty="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DA03C9BA-5A4A-4711-BDA8-E367B26E9162}" type="parTrans" cxnId="{5E8222B1-F80F-441F-9216-209193BD6769}">
      <dgm:prSet/>
      <dgm:spPr/>
      <dgm:t>
        <a:bodyPr/>
        <a:lstStyle/>
        <a:p>
          <a:endParaRPr lang="en-GB">
            <a:latin typeface="Comic Sans MS" panose="030F0702030302020204" pitchFamily="66" charset="0"/>
          </a:endParaRPr>
        </a:p>
      </dgm:t>
    </dgm:pt>
    <dgm:pt modelId="{FE894475-1CE4-4484-85B0-1FC2A2FA6DE7}" type="sibTrans" cxnId="{5E8222B1-F80F-441F-9216-209193BD6769}">
      <dgm:prSet/>
      <dgm:spPr/>
      <dgm:t>
        <a:bodyPr/>
        <a:lstStyle/>
        <a:p>
          <a:endParaRPr lang="en-GB">
            <a:latin typeface="Comic Sans MS" panose="030F0702030302020204" pitchFamily="66" charset="0"/>
          </a:endParaRPr>
        </a:p>
      </dgm:t>
    </dgm:pt>
    <dgm:pt modelId="{851EFC53-36B5-4231-B48F-4B4A7F73942D}" type="pres">
      <dgm:prSet presAssocID="{E5BEDC7C-553A-4561-B17E-7100D38F4D08}" presName="Name0" presStyleCnt="0">
        <dgm:presLayoutVars>
          <dgm:dir/>
          <dgm:resizeHandles val="exact"/>
        </dgm:presLayoutVars>
      </dgm:prSet>
      <dgm:spPr/>
    </dgm:pt>
    <dgm:pt modelId="{701780F6-F0CD-4841-8D4B-2DC25E9B30DB}" type="pres">
      <dgm:prSet presAssocID="{E5BEDC7C-553A-4561-B17E-7100D38F4D08}" presName="fgShape" presStyleLbl="fgShp" presStyleIdx="0" presStyleCnt="1" custScaleX="108696" custScaleY="71912" custLinFactNeighborX="-457" custLinFactNeighborY="48426"/>
      <dgm:spPr>
        <a:prstGeom prst="stripedRightArrow">
          <a:avLst/>
        </a:prstGeom>
      </dgm:spPr>
    </dgm:pt>
    <dgm:pt modelId="{E276E20A-B4CB-40B9-8241-10EA262ADB9F}" type="pres">
      <dgm:prSet presAssocID="{E5BEDC7C-553A-4561-B17E-7100D38F4D08}" presName="linComp" presStyleCnt="0"/>
      <dgm:spPr/>
    </dgm:pt>
    <dgm:pt modelId="{AF15A7E5-82D3-4D8C-9C32-D779ADEBB854}" type="pres">
      <dgm:prSet presAssocID="{649B8707-91B5-4275-AF12-0B2967FE8EEC}" presName="compNode" presStyleCnt="0"/>
      <dgm:spPr/>
    </dgm:pt>
    <dgm:pt modelId="{751446BE-CA6F-4607-921C-F78C4C573DEB}" type="pres">
      <dgm:prSet presAssocID="{649B8707-91B5-4275-AF12-0B2967FE8EEC}" presName="bkgdShape" presStyleLbl="node1" presStyleIdx="0" presStyleCnt="6" custScaleX="47953" custLinFactNeighborX="-21292"/>
      <dgm:spPr/>
    </dgm:pt>
    <dgm:pt modelId="{CE937E64-5DD3-47DF-BDF8-2B4AB86ADF74}" type="pres">
      <dgm:prSet presAssocID="{649B8707-91B5-4275-AF12-0B2967FE8EEC}" presName="nodeTx" presStyleLbl="node1" presStyleIdx="0" presStyleCnt="6">
        <dgm:presLayoutVars>
          <dgm:bulletEnabled val="1"/>
        </dgm:presLayoutVars>
      </dgm:prSet>
      <dgm:spPr/>
    </dgm:pt>
    <dgm:pt modelId="{0FD4C0F2-9F06-4B82-8D7F-43CABDE217ED}" type="pres">
      <dgm:prSet presAssocID="{649B8707-91B5-4275-AF12-0B2967FE8EEC}" presName="invisiNode" presStyleLbl="node1" presStyleIdx="0" presStyleCnt="6"/>
      <dgm:spPr/>
    </dgm:pt>
    <dgm:pt modelId="{A4AF70E2-AB9D-4BDA-B16F-E363CAA5BAEF}" type="pres">
      <dgm:prSet presAssocID="{649B8707-91B5-4275-AF12-0B2967FE8EEC}" presName="imagNode" presStyleLbl="fgImgPlace1" presStyleIdx="0" presStyleCnt="6" custScaleX="60138" custScaleY="72925" custLinFactNeighborX="-33704" custLinFactNeighborY="-27389"/>
      <dgm:spPr>
        <a:blipFill rotWithShape="1">
          <a:blip xmlns:r="http://schemas.openxmlformats.org/officeDocument/2006/relationships" r:embed="rId1"/>
          <a:srcRect/>
          <a:stretch>
            <a:fillRect t="-17000" b="-17000"/>
          </a:stretch>
        </a:blipFill>
      </dgm:spPr>
    </dgm:pt>
    <dgm:pt modelId="{6452CF4B-DFE5-4C39-A7BB-C4468338D55F}" type="pres">
      <dgm:prSet presAssocID="{031ACD68-B8D7-469E-8014-68E441FEDB40}" presName="sibTrans" presStyleLbl="sibTrans2D1" presStyleIdx="0" presStyleCnt="0"/>
      <dgm:spPr/>
    </dgm:pt>
    <dgm:pt modelId="{14E64854-50A1-4C81-BD1C-6EA03D9BE099}" type="pres">
      <dgm:prSet presAssocID="{9FB29968-098F-4144-BA8C-FA482559BCA9}" presName="compNode" presStyleCnt="0"/>
      <dgm:spPr/>
    </dgm:pt>
    <dgm:pt modelId="{7AF40FFA-9D7C-4DE1-A2B8-44F57B266366}" type="pres">
      <dgm:prSet presAssocID="{9FB29968-098F-4144-BA8C-FA482559BCA9}" presName="bkgdShape" presStyleLbl="node1" presStyleIdx="1" presStyleCnt="6" custScaleX="59424" custLinFactNeighborX="29829"/>
      <dgm:spPr/>
    </dgm:pt>
    <dgm:pt modelId="{6BE3D008-BE38-487E-B5A0-1765CA514D9A}" type="pres">
      <dgm:prSet presAssocID="{9FB29968-098F-4144-BA8C-FA482559BCA9}" presName="nodeTx" presStyleLbl="node1" presStyleIdx="1" presStyleCnt="6">
        <dgm:presLayoutVars>
          <dgm:bulletEnabled val="1"/>
        </dgm:presLayoutVars>
      </dgm:prSet>
      <dgm:spPr/>
    </dgm:pt>
    <dgm:pt modelId="{32627767-6E46-4133-B632-5C77BA618DC4}" type="pres">
      <dgm:prSet presAssocID="{9FB29968-098F-4144-BA8C-FA482559BCA9}" presName="invisiNode" presStyleLbl="node1" presStyleIdx="1" presStyleCnt="6"/>
      <dgm:spPr/>
    </dgm:pt>
    <dgm:pt modelId="{DB3C1541-C7B9-4C8C-BD89-11ABF3B3E594}" type="pres">
      <dgm:prSet presAssocID="{9FB29968-098F-4144-BA8C-FA482559BCA9}" presName="imagNode" presStyleLbl="fgImgPlace1" presStyleIdx="1" presStyleCnt="6" custScaleX="55349" custScaleY="72573" custLinFactNeighborX="53883" custLinFactNeighborY="-29633"/>
      <dgm:spPr>
        <a:blipFill rotWithShape="1">
          <a:blip xmlns:r="http://schemas.openxmlformats.org/officeDocument/2006/relationships" r:embed="rId2"/>
          <a:srcRect/>
          <a:stretch>
            <a:fillRect l="-25000" r="-25000"/>
          </a:stretch>
        </a:blipFill>
      </dgm:spPr>
    </dgm:pt>
    <dgm:pt modelId="{2572BE88-3349-4214-B5AA-19671A35C921}" type="pres">
      <dgm:prSet presAssocID="{AFE94213-D37E-4650-8805-DF8C3B9767D1}" presName="sibTrans" presStyleLbl="sibTrans2D1" presStyleIdx="0" presStyleCnt="0"/>
      <dgm:spPr/>
    </dgm:pt>
    <dgm:pt modelId="{0693AB93-FCF5-4C3E-847B-2D6BECD9FCDE}" type="pres">
      <dgm:prSet presAssocID="{DC4C3BF1-755A-4D3D-B3A0-62AEF2D778D1}" presName="compNode" presStyleCnt="0"/>
      <dgm:spPr/>
    </dgm:pt>
    <dgm:pt modelId="{F2D30587-99A0-4E65-863A-610981EE6E5B}" type="pres">
      <dgm:prSet presAssocID="{DC4C3BF1-755A-4D3D-B3A0-62AEF2D778D1}" presName="bkgdShape" presStyleLbl="node1" presStyleIdx="2" presStyleCnt="6" custScaleX="48158" custLinFactNeighborX="-82961"/>
      <dgm:spPr/>
    </dgm:pt>
    <dgm:pt modelId="{0F2B018F-D615-4C0D-801D-E72E45261784}" type="pres">
      <dgm:prSet presAssocID="{DC4C3BF1-755A-4D3D-B3A0-62AEF2D778D1}" presName="nodeTx" presStyleLbl="node1" presStyleIdx="2" presStyleCnt="6">
        <dgm:presLayoutVars>
          <dgm:bulletEnabled val="1"/>
        </dgm:presLayoutVars>
      </dgm:prSet>
      <dgm:spPr/>
    </dgm:pt>
    <dgm:pt modelId="{CC929A6F-A45F-4A79-9772-AD97BDB51179}" type="pres">
      <dgm:prSet presAssocID="{DC4C3BF1-755A-4D3D-B3A0-62AEF2D778D1}" presName="invisiNode" presStyleLbl="node1" presStyleIdx="2" presStyleCnt="6"/>
      <dgm:spPr/>
    </dgm:pt>
    <dgm:pt modelId="{A0296E4B-939C-4E80-9830-79834DAC2358}" type="pres">
      <dgm:prSet presAssocID="{DC4C3BF1-755A-4D3D-B3A0-62AEF2D778D1}" presName="imagNode" presStyleLbl="fgImgPlace1" presStyleIdx="2" presStyleCnt="6" custScaleX="60630" custScaleY="68424" custLinFactX="-52569" custLinFactNeighborX="-100000" custLinFactNeighborY="-28988"/>
      <dgm:spPr>
        <a:blipFill rotWithShape="1">
          <a:blip xmlns:r="http://schemas.openxmlformats.org/officeDocument/2006/relationships" r:embed="rId2"/>
          <a:srcRect/>
          <a:stretch>
            <a:fillRect l="-16000" r="-16000"/>
          </a:stretch>
        </a:blipFill>
      </dgm:spPr>
    </dgm:pt>
    <dgm:pt modelId="{B671040F-B1D4-40D1-BFF9-60B4B4C56D7E}" type="pres">
      <dgm:prSet presAssocID="{E1EC06F8-3396-4B72-9185-371008F17801}" presName="sibTrans" presStyleLbl="sibTrans2D1" presStyleIdx="0" presStyleCnt="0"/>
      <dgm:spPr/>
    </dgm:pt>
    <dgm:pt modelId="{B60CA10F-6265-4919-B60F-619E2DE152F7}" type="pres">
      <dgm:prSet presAssocID="{E9DF8AF1-582B-40F9-B8D9-149BC7DFED45}" presName="compNode" presStyleCnt="0"/>
      <dgm:spPr/>
    </dgm:pt>
    <dgm:pt modelId="{B2AE33F9-F8CB-4970-8626-04B14991A547}" type="pres">
      <dgm:prSet presAssocID="{E9DF8AF1-582B-40F9-B8D9-149BC7DFED45}" presName="bkgdShape" presStyleLbl="node1" presStyleIdx="3" presStyleCnt="6" custScaleX="55771" custScaleY="100000" custLinFactNeighborX="-21741" custLinFactNeighborY="497"/>
      <dgm:spPr/>
    </dgm:pt>
    <dgm:pt modelId="{F3F71AED-2C1F-4AEA-B3B5-8F9515365556}" type="pres">
      <dgm:prSet presAssocID="{E9DF8AF1-582B-40F9-B8D9-149BC7DFED45}" presName="nodeTx" presStyleLbl="node1" presStyleIdx="3" presStyleCnt="6">
        <dgm:presLayoutVars>
          <dgm:bulletEnabled val="1"/>
        </dgm:presLayoutVars>
      </dgm:prSet>
      <dgm:spPr/>
    </dgm:pt>
    <dgm:pt modelId="{0819F202-EDBC-4641-949D-C9D0BA20C90D}" type="pres">
      <dgm:prSet presAssocID="{E9DF8AF1-582B-40F9-B8D9-149BC7DFED45}" presName="invisiNode" presStyleLbl="node1" presStyleIdx="3" presStyleCnt="6"/>
      <dgm:spPr/>
    </dgm:pt>
    <dgm:pt modelId="{80354586-CA8D-4C2A-98F7-57941F30ABF5}" type="pres">
      <dgm:prSet presAssocID="{E9DF8AF1-582B-40F9-B8D9-149BC7DFED45}" presName="imagNode" presStyleLbl="fgImgPlace1" presStyleIdx="3" presStyleCnt="6" custScaleX="56813" custScaleY="67291" custLinFactNeighborX="-33033" custLinFactNeighborY="-27788"/>
      <dgm:spPr>
        <a:blipFill rotWithShape="1">
          <a:blip xmlns:r="http://schemas.openxmlformats.org/officeDocument/2006/relationships" r:embed="rId2"/>
          <a:srcRect/>
          <a:stretch>
            <a:fillRect l="-28000" r="-28000"/>
          </a:stretch>
        </a:blipFill>
      </dgm:spPr>
    </dgm:pt>
    <dgm:pt modelId="{E57112C0-4AB5-48F4-B75F-FAF68929D7A1}" type="pres">
      <dgm:prSet presAssocID="{CA7FFC43-7A5E-4D86-B4E0-E8A7B484AA70}" presName="sibTrans" presStyleLbl="sibTrans2D1" presStyleIdx="0" presStyleCnt="0"/>
      <dgm:spPr/>
    </dgm:pt>
    <dgm:pt modelId="{9E9E6D2E-C589-4634-8263-FF4D6A8076C1}" type="pres">
      <dgm:prSet presAssocID="{DD28CAB9-36A6-4ECA-9250-3DCF64A32204}" presName="compNode" presStyleCnt="0"/>
      <dgm:spPr/>
    </dgm:pt>
    <dgm:pt modelId="{BC7A1F36-3218-4998-A1A0-5946B13C7BD7}" type="pres">
      <dgm:prSet presAssocID="{DD28CAB9-36A6-4ECA-9250-3DCF64A32204}" presName="bkgdShape" presStyleLbl="node1" presStyleIdx="4" presStyleCnt="6" custScaleX="52707" custLinFactNeighborX="30999" custLinFactNeighborY="497"/>
      <dgm:spPr/>
    </dgm:pt>
    <dgm:pt modelId="{5FA0BB95-2334-4693-B0FF-FBFC53798596}" type="pres">
      <dgm:prSet presAssocID="{DD28CAB9-36A6-4ECA-9250-3DCF64A32204}" presName="nodeTx" presStyleLbl="node1" presStyleIdx="4" presStyleCnt="6">
        <dgm:presLayoutVars>
          <dgm:bulletEnabled val="1"/>
        </dgm:presLayoutVars>
      </dgm:prSet>
      <dgm:spPr/>
    </dgm:pt>
    <dgm:pt modelId="{E6899F62-A298-42F5-8D2D-1D3386171CCB}" type="pres">
      <dgm:prSet presAssocID="{DD28CAB9-36A6-4ECA-9250-3DCF64A32204}" presName="invisiNode" presStyleLbl="node1" presStyleIdx="4" presStyleCnt="6"/>
      <dgm:spPr/>
    </dgm:pt>
    <dgm:pt modelId="{C6D7D6F5-0C66-4964-A3CD-2162C8E1D1D6}" type="pres">
      <dgm:prSet presAssocID="{DD28CAB9-36A6-4ECA-9250-3DCF64A32204}" presName="imagNode" presStyleLbl="fgImgPlace1" presStyleIdx="4" presStyleCnt="6" custScaleX="1948" custScaleY="1785" custLinFactX="-6394" custLinFactY="156478" custLinFactNeighborX="-100000" custLinFactNeighborY="200000"/>
      <dgm:spPr/>
    </dgm:pt>
    <dgm:pt modelId="{37DCD2B4-E887-433F-869B-8F30836D08A9}" type="pres">
      <dgm:prSet presAssocID="{9C3DE74F-7932-4772-BEE1-78B11A5D37DC}" presName="sibTrans" presStyleLbl="sibTrans2D1" presStyleIdx="0" presStyleCnt="0"/>
      <dgm:spPr/>
    </dgm:pt>
    <dgm:pt modelId="{B2048CD2-D22E-4DBC-ABF6-56AAF47AE53C}" type="pres">
      <dgm:prSet presAssocID="{AA0C2342-34ED-43DE-B71C-44548658D803}" presName="compNode" presStyleCnt="0"/>
      <dgm:spPr/>
    </dgm:pt>
    <dgm:pt modelId="{5DE42572-314E-46A6-8A6B-24ECFF35EBBC}" type="pres">
      <dgm:prSet presAssocID="{AA0C2342-34ED-43DE-B71C-44548658D803}" presName="bkgdShape" presStyleLbl="node1" presStyleIdx="5" presStyleCnt="6" custScaleX="47953" custLinFactNeighborX="-75602" custLinFactNeighborY="575"/>
      <dgm:spPr/>
    </dgm:pt>
    <dgm:pt modelId="{E7D59946-D641-4724-8A14-7B1415885A50}" type="pres">
      <dgm:prSet presAssocID="{AA0C2342-34ED-43DE-B71C-44548658D803}" presName="nodeTx" presStyleLbl="node1" presStyleIdx="5" presStyleCnt="6">
        <dgm:presLayoutVars>
          <dgm:bulletEnabled val="1"/>
        </dgm:presLayoutVars>
      </dgm:prSet>
      <dgm:spPr/>
    </dgm:pt>
    <dgm:pt modelId="{6AC04F8E-6079-4FF9-92CA-AC88E721657F}" type="pres">
      <dgm:prSet presAssocID="{AA0C2342-34ED-43DE-B71C-44548658D803}" presName="invisiNode" presStyleLbl="node1" presStyleIdx="5" presStyleCnt="6"/>
      <dgm:spPr/>
    </dgm:pt>
    <dgm:pt modelId="{1F757EF2-C6E7-4BCF-9A23-0CF29C9981DE}" type="pres">
      <dgm:prSet presAssocID="{AA0C2342-34ED-43DE-B71C-44548658D803}" presName="imagNode" presStyleLbl="fgImgPlace1" presStyleIdx="5" presStyleCnt="6" custScaleX="4687" custScaleY="4773" custLinFactX="-274471" custLinFactNeighborX="-300000" custLinFactNeighborY="-89961"/>
      <dgm:spPr/>
    </dgm:pt>
  </dgm:ptLst>
  <dgm:cxnLst>
    <dgm:cxn modelId="{52815E02-38DD-40A6-B32D-486204F245D0}" srcId="{E5BEDC7C-553A-4561-B17E-7100D38F4D08}" destId="{E9DF8AF1-582B-40F9-B8D9-149BC7DFED45}" srcOrd="3" destOrd="0" parTransId="{A2754E69-DE60-4965-8D6E-07F727049EAB}" sibTransId="{CA7FFC43-7A5E-4D86-B4E0-E8A7B484AA70}"/>
    <dgm:cxn modelId="{4BAFD40C-377A-4383-85CC-E3B8591D83AA}" type="presOf" srcId="{AA0C2342-34ED-43DE-B71C-44548658D803}" destId="{E7D59946-D641-4724-8A14-7B1415885A50}" srcOrd="1" destOrd="0" presId="urn:microsoft.com/office/officeart/2005/8/layout/hList7"/>
    <dgm:cxn modelId="{77CBC919-53BE-4907-9521-CEC04B9D4332}" type="presOf" srcId="{9FB29968-098F-4144-BA8C-FA482559BCA9}" destId="{6BE3D008-BE38-487E-B5A0-1765CA514D9A}" srcOrd="1" destOrd="0" presId="urn:microsoft.com/office/officeart/2005/8/layout/hList7"/>
    <dgm:cxn modelId="{CBB39D1C-7555-4BE8-AC4C-9352126AFEB1}" type="presOf" srcId="{AFE94213-D37E-4650-8805-DF8C3B9767D1}" destId="{2572BE88-3349-4214-B5AA-19671A35C921}" srcOrd="0" destOrd="0" presId="urn:microsoft.com/office/officeart/2005/8/layout/hList7"/>
    <dgm:cxn modelId="{D43AC926-8E10-4D4B-B376-BF817F45B7FC}" type="presOf" srcId="{E9DF8AF1-582B-40F9-B8D9-149BC7DFED45}" destId="{B2AE33F9-F8CB-4970-8626-04B14991A547}" srcOrd="0" destOrd="0" presId="urn:microsoft.com/office/officeart/2005/8/layout/hList7"/>
    <dgm:cxn modelId="{0A11C027-131B-4BEB-9410-0EBD2EBBC90F}" srcId="{E5BEDC7C-553A-4561-B17E-7100D38F4D08}" destId="{649B8707-91B5-4275-AF12-0B2967FE8EEC}" srcOrd="0" destOrd="0" parTransId="{AFE3D774-EB50-48D3-BADB-BA65F1777EEF}" sibTransId="{031ACD68-B8D7-469E-8014-68E441FEDB40}"/>
    <dgm:cxn modelId="{7F47DA2B-0C7B-4E2C-9C1F-F2735DC87478}" type="presOf" srcId="{AA0C2342-34ED-43DE-B71C-44548658D803}" destId="{5DE42572-314E-46A6-8A6B-24ECFF35EBBC}" srcOrd="0" destOrd="0" presId="urn:microsoft.com/office/officeart/2005/8/layout/hList7"/>
    <dgm:cxn modelId="{7BAD002D-458F-4B8E-9FB3-336E3A1F0D5A}" type="presOf" srcId="{9C3DE74F-7932-4772-BEE1-78B11A5D37DC}" destId="{37DCD2B4-E887-433F-869B-8F30836D08A9}" srcOrd="0" destOrd="0" presId="urn:microsoft.com/office/officeart/2005/8/layout/hList7"/>
    <dgm:cxn modelId="{2B88CD33-2649-42BB-97DD-FF13E62EEF39}" type="presOf" srcId="{DC4C3BF1-755A-4D3D-B3A0-62AEF2D778D1}" destId="{F2D30587-99A0-4E65-863A-610981EE6E5B}" srcOrd="0" destOrd="0" presId="urn:microsoft.com/office/officeart/2005/8/layout/hList7"/>
    <dgm:cxn modelId="{A0D2833C-3413-4976-8B35-B8A1054B37EB}" type="presOf" srcId="{CA7FFC43-7A5E-4D86-B4E0-E8A7B484AA70}" destId="{E57112C0-4AB5-48F4-B75F-FAF68929D7A1}" srcOrd="0" destOrd="0" presId="urn:microsoft.com/office/officeart/2005/8/layout/hList7"/>
    <dgm:cxn modelId="{4AA0616F-A700-4ED7-8CF1-27F014BB7D27}" type="presOf" srcId="{031ACD68-B8D7-469E-8014-68E441FEDB40}" destId="{6452CF4B-DFE5-4C39-A7BB-C4468338D55F}" srcOrd="0" destOrd="0" presId="urn:microsoft.com/office/officeart/2005/8/layout/hList7"/>
    <dgm:cxn modelId="{7B694574-09AE-4316-92F2-D36EB380AE4C}" type="presOf" srcId="{E1EC06F8-3396-4B72-9185-371008F17801}" destId="{B671040F-B1D4-40D1-BFF9-60B4B4C56D7E}" srcOrd="0" destOrd="0" presId="urn:microsoft.com/office/officeart/2005/8/layout/hList7"/>
    <dgm:cxn modelId="{7A96C995-B1AB-498B-9CC2-0A202DCCDAD3}" type="presOf" srcId="{E5BEDC7C-553A-4561-B17E-7100D38F4D08}" destId="{851EFC53-36B5-4231-B48F-4B4A7F73942D}" srcOrd="0" destOrd="0" presId="urn:microsoft.com/office/officeart/2005/8/layout/hList7"/>
    <dgm:cxn modelId="{5E8222B1-F80F-441F-9216-209193BD6769}" srcId="{E5BEDC7C-553A-4561-B17E-7100D38F4D08}" destId="{AA0C2342-34ED-43DE-B71C-44548658D803}" srcOrd="5" destOrd="0" parTransId="{DA03C9BA-5A4A-4711-BDA8-E367B26E9162}" sibTransId="{FE894475-1CE4-4484-85B0-1FC2A2FA6DE7}"/>
    <dgm:cxn modelId="{62F1C7B2-C14C-4495-9974-AA584ADFAAB8}" srcId="{E5BEDC7C-553A-4561-B17E-7100D38F4D08}" destId="{DD28CAB9-36A6-4ECA-9250-3DCF64A32204}" srcOrd="4" destOrd="0" parTransId="{17B063CD-41D2-4BAA-AE1D-81B8B3988A69}" sibTransId="{9C3DE74F-7932-4772-BEE1-78B11A5D37DC}"/>
    <dgm:cxn modelId="{5DF7C4BD-B331-458D-9FBB-3BD7D769159F}" srcId="{E5BEDC7C-553A-4561-B17E-7100D38F4D08}" destId="{DC4C3BF1-755A-4D3D-B3A0-62AEF2D778D1}" srcOrd="2" destOrd="0" parTransId="{66A3CB38-A546-40D4-986C-479E32E4B760}" sibTransId="{E1EC06F8-3396-4B72-9185-371008F17801}"/>
    <dgm:cxn modelId="{29D651BE-3749-4DCF-A436-48FB5D07D3BD}" type="presOf" srcId="{9FB29968-098F-4144-BA8C-FA482559BCA9}" destId="{7AF40FFA-9D7C-4DE1-A2B8-44F57B266366}" srcOrd="0" destOrd="0" presId="urn:microsoft.com/office/officeart/2005/8/layout/hList7"/>
    <dgm:cxn modelId="{8B7310C5-B424-4A04-989D-68B113542651}" srcId="{E5BEDC7C-553A-4561-B17E-7100D38F4D08}" destId="{9FB29968-098F-4144-BA8C-FA482559BCA9}" srcOrd="1" destOrd="0" parTransId="{57291D29-9F0A-4DD7-8218-0733D9431F46}" sibTransId="{AFE94213-D37E-4650-8805-DF8C3B9767D1}"/>
    <dgm:cxn modelId="{CBCB7CCC-59FD-43CD-BE50-5212344FF570}" type="presOf" srcId="{649B8707-91B5-4275-AF12-0B2967FE8EEC}" destId="{751446BE-CA6F-4607-921C-F78C4C573DEB}" srcOrd="0" destOrd="0" presId="urn:microsoft.com/office/officeart/2005/8/layout/hList7"/>
    <dgm:cxn modelId="{BD48ADD0-F486-4F59-AC3B-DC7BC8024D7B}" type="presOf" srcId="{649B8707-91B5-4275-AF12-0B2967FE8EEC}" destId="{CE937E64-5DD3-47DF-BDF8-2B4AB86ADF74}" srcOrd="1" destOrd="0" presId="urn:microsoft.com/office/officeart/2005/8/layout/hList7"/>
    <dgm:cxn modelId="{0DB6BFD1-7C3F-4A8E-924C-FEA99AADF98A}" type="presOf" srcId="{DD28CAB9-36A6-4ECA-9250-3DCF64A32204}" destId="{BC7A1F36-3218-4998-A1A0-5946B13C7BD7}" srcOrd="0" destOrd="0" presId="urn:microsoft.com/office/officeart/2005/8/layout/hList7"/>
    <dgm:cxn modelId="{A8A8DFD9-BA03-4A66-BFAA-34F86D7AFA3A}" type="presOf" srcId="{E9DF8AF1-582B-40F9-B8D9-149BC7DFED45}" destId="{F3F71AED-2C1F-4AEA-B3B5-8F9515365556}" srcOrd="1" destOrd="0" presId="urn:microsoft.com/office/officeart/2005/8/layout/hList7"/>
    <dgm:cxn modelId="{D16238E6-FD80-48EF-9B7D-1F76D52489D5}" type="presOf" srcId="{DD28CAB9-36A6-4ECA-9250-3DCF64A32204}" destId="{5FA0BB95-2334-4693-B0FF-FBFC53798596}" srcOrd="1" destOrd="0" presId="urn:microsoft.com/office/officeart/2005/8/layout/hList7"/>
    <dgm:cxn modelId="{9039D4FC-82EF-4AD5-B59E-9896D6CB4527}" type="presOf" srcId="{DC4C3BF1-755A-4D3D-B3A0-62AEF2D778D1}" destId="{0F2B018F-D615-4C0D-801D-E72E45261784}" srcOrd="1" destOrd="0" presId="urn:microsoft.com/office/officeart/2005/8/layout/hList7"/>
    <dgm:cxn modelId="{E606C4F6-3C58-4D16-8C02-8898AE9C1C21}" type="presParOf" srcId="{851EFC53-36B5-4231-B48F-4B4A7F73942D}" destId="{701780F6-F0CD-4841-8D4B-2DC25E9B30DB}" srcOrd="0" destOrd="0" presId="urn:microsoft.com/office/officeart/2005/8/layout/hList7"/>
    <dgm:cxn modelId="{A04ED66A-DEAE-4D72-8A54-45C1524179EB}" type="presParOf" srcId="{851EFC53-36B5-4231-B48F-4B4A7F73942D}" destId="{E276E20A-B4CB-40B9-8241-10EA262ADB9F}" srcOrd="1" destOrd="0" presId="urn:microsoft.com/office/officeart/2005/8/layout/hList7"/>
    <dgm:cxn modelId="{2263B39F-0CB1-4E89-8EC4-088F865DF1CA}" type="presParOf" srcId="{E276E20A-B4CB-40B9-8241-10EA262ADB9F}" destId="{AF15A7E5-82D3-4D8C-9C32-D779ADEBB854}" srcOrd="0" destOrd="0" presId="urn:microsoft.com/office/officeart/2005/8/layout/hList7"/>
    <dgm:cxn modelId="{2E139A6D-B811-4331-A377-3831134FE8E3}" type="presParOf" srcId="{AF15A7E5-82D3-4D8C-9C32-D779ADEBB854}" destId="{751446BE-CA6F-4607-921C-F78C4C573DEB}" srcOrd="0" destOrd="0" presId="urn:microsoft.com/office/officeart/2005/8/layout/hList7"/>
    <dgm:cxn modelId="{D66B19C3-6E18-4B03-9DC7-56A374F9896A}" type="presParOf" srcId="{AF15A7E5-82D3-4D8C-9C32-D779ADEBB854}" destId="{CE937E64-5DD3-47DF-BDF8-2B4AB86ADF74}" srcOrd="1" destOrd="0" presId="urn:microsoft.com/office/officeart/2005/8/layout/hList7"/>
    <dgm:cxn modelId="{661372AE-E45F-4DB2-9ECB-A6E321D83F0D}" type="presParOf" srcId="{AF15A7E5-82D3-4D8C-9C32-D779ADEBB854}" destId="{0FD4C0F2-9F06-4B82-8D7F-43CABDE217ED}" srcOrd="2" destOrd="0" presId="urn:microsoft.com/office/officeart/2005/8/layout/hList7"/>
    <dgm:cxn modelId="{9C80735E-D464-4BE7-AE4C-FB0107AF94DE}" type="presParOf" srcId="{AF15A7E5-82D3-4D8C-9C32-D779ADEBB854}" destId="{A4AF70E2-AB9D-4BDA-B16F-E363CAA5BAEF}" srcOrd="3" destOrd="0" presId="urn:microsoft.com/office/officeart/2005/8/layout/hList7"/>
    <dgm:cxn modelId="{A9DCF0EC-AC66-41A4-B8DD-2B796E229E33}" type="presParOf" srcId="{E276E20A-B4CB-40B9-8241-10EA262ADB9F}" destId="{6452CF4B-DFE5-4C39-A7BB-C4468338D55F}" srcOrd="1" destOrd="0" presId="urn:microsoft.com/office/officeart/2005/8/layout/hList7"/>
    <dgm:cxn modelId="{D9686BB7-1479-45A2-B28F-632E4ECF409E}" type="presParOf" srcId="{E276E20A-B4CB-40B9-8241-10EA262ADB9F}" destId="{14E64854-50A1-4C81-BD1C-6EA03D9BE099}" srcOrd="2" destOrd="0" presId="urn:microsoft.com/office/officeart/2005/8/layout/hList7"/>
    <dgm:cxn modelId="{B1EA72D6-0C13-4EBF-A49D-17ABEF4B2E65}" type="presParOf" srcId="{14E64854-50A1-4C81-BD1C-6EA03D9BE099}" destId="{7AF40FFA-9D7C-4DE1-A2B8-44F57B266366}" srcOrd="0" destOrd="0" presId="urn:microsoft.com/office/officeart/2005/8/layout/hList7"/>
    <dgm:cxn modelId="{7328F015-CAD1-4020-9928-9D8CD776C894}" type="presParOf" srcId="{14E64854-50A1-4C81-BD1C-6EA03D9BE099}" destId="{6BE3D008-BE38-487E-B5A0-1765CA514D9A}" srcOrd="1" destOrd="0" presId="urn:microsoft.com/office/officeart/2005/8/layout/hList7"/>
    <dgm:cxn modelId="{992BCDFF-9978-41E5-8BE4-3500C3E6AE27}" type="presParOf" srcId="{14E64854-50A1-4C81-BD1C-6EA03D9BE099}" destId="{32627767-6E46-4133-B632-5C77BA618DC4}" srcOrd="2" destOrd="0" presId="urn:microsoft.com/office/officeart/2005/8/layout/hList7"/>
    <dgm:cxn modelId="{6C2BBE05-906F-43E7-AF21-5C2FC8E483B5}" type="presParOf" srcId="{14E64854-50A1-4C81-BD1C-6EA03D9BE099}" destId="{DB3C1541-C7B9-4C8C-BD89-11ABF3B3E594}" srcOrd="3" destOrd="0" presId="urn:microsoft.com/office/officeart/2005/8/layout/hList7"/>
    <dgm:cxn modelId="{A52A05A5-2097-47E3-ADAF-31DE0A3F28A1}" type="presParOf" srcId="{E276E20A-B4CB-40B9-8241-10EA262ADB9F}" destId="{2572BE88-3349-4214-B5AA-19671A35C921}" srcOrd="3" destOrd="0" presId="urn:microsoft.com/office/officeart/2005/8/layout/hList7"/>
    <dgm:cxn modelId="{EAB39F46-5FDF-4E54-8B75-36E6DBC72F35}" type="presParOf" srcId="{E276E20A-B4CB-40B9-8241-10EA262ADB9F}" destId="{0693AB93-FCF5-4C3E-847B-2D6BECD9FCDE}" srcOrd="4" destOrd="0" presId="urn:microsoft.com/office/officeart/2005/8/layout/hList7"/>
    <dgm:cxn modelId="{3FB25A8B-2B05-4D30-834D-6DAD6499F386}" type="presParOf" srcId="{0693AB93-FCF5-4C3E-847B-2D6BECD9FCDE}" destId="{F2D30587-99A0-4E65-863A-610981EE6E5B}" srcOrd="0" destOrd="0" presId="urn:microsoft.com/office/officeart/2005/8/layout/hList7"/>
    <dgm:cxn modelId="{6B0DFF12-453A-4D72-AD49-B87D39BAF240}" type="presParOf" srcId="{0693AB93-FCF5-4C3E-847B-2D6BECD9FCDE}" destId="{0F2B018F-D615-4C0D-801D-E72E45261784}" srcOrd="1" destOrd="0" presId="urn:microsoft.com/office/officeart/2005/8/layout/hList7"/>
    <dgm:cxn modelId="{2481FA49-38D3-46E3-B28C-0D6E60E4044F}" type="presParOf" srcId="{0693AB93-FCF5-4C3E-847B-2D6BECD9FCDE}" destId="{CC929A6F-A45F-4A79-9772-AD97BDB51179}" srcOrd="2" destOrd="0" presId="urn:microsoft.com/office/officeart/2005/8/layout/hList7"/>
    <dgm:cxn modelId="{3D90665E-64AE-487A-8B73-8BFB29F13EF7}" type="presParOf" srcId="{0693AB93-FCF5-4C3E-847B-2D6BECD9FCDE}" destId="{A0296E4B-939C-4E80-9830-79834DAC2358}" srcOrd="3" destOrd="0" presId="urn:microsoft.com/office/officeart/2005/8/layout/hList7"/>
    <dgm:cxn modelId="{F010A26A-E4BA-43FA-A491-AE7FC266E97F}" type="presParOf" srcId="{E276E20A-B4CB-40B9-8241-10EA262ADB9F}" destId="{B671040F-B1D4-40D1-BFF9-60B4B4C56D7E}" srcOrd="5" destOrd="0" presId="urn:microsoft.com/office/officeart/2005/8/layout/hList7"/>
    <dgm:cxn modelId="{557FE803-B43F-4015-B2EB-651EF6887200}" type="presParOf" srcId="{E276E20A-B4CB-40B9-8241-10EA262ADB9F}" destId="{B60CA10F-6265-4919-B60F-619E2DE152F7}" srcOrd="6" destOrd="0" presId="urn:microsoft.com/office/officeart/2005/8/layout/hList7"/>
    <dgm:cxn modelId="{58398C73-2652-40E8-B368-72B65F249B1D}" type="presParOf" srcId="{B60CA10F-6265-4919-B60F-619E2DE152F7}" destId="{B2AE33F9-F8CB-4970-8626-04B14991A547}" srcOrd="0" destOrd="0" presId="urn:microsoft.com/office/officeart/2005/8/layout/hList7"/>
    <dgm:cxn modelId="{0B937845-7E49-49E4-9583-5816251415D3}" type="presParOf" srcId="{B60CA10F-6265-4919-B60F-619E2DE152F7}" destId="{F3F71AED-2C1F-4AEA-B3B5-8F9515365556}" srcOrd="1" destOrd="0" presId="urn:microsoft.com/office/officeart/2005/8/layout/hList7"/>
    <dgm:cxn modelId="{78AE4975-E99A-4F79-9B22-3E1086B8E8EB}" type="presParOf" srcId="{B60CA10F-6265-4919-B60F-619E2DE152F7}" destId="{0819F202-EDBC-4641-949D-C9D0BA20C90D}" srcOrd="2" destOrd="0" presId="urn:microsoft.com/office/officeart/2005/8/layout/hList7"/>
    <dgm:cxn modelId="{9025AB51-D31A-46B3-8E7B-E864B55CFE77}" type="presParOf" srcId="{B60CA10F-6265-4919-B60F-619E2DE152F7}" destId="{80354586-CA8D-4C2A-98F7-57941F30ABF5}" srcOrd="3" destOrd="0" presId="urn:microsoft.com/office/officeart/2005/8/layout/hList7"/>
    <dgm:cxn modelId="{1D3E2339-2BD0-48B1-9096-4C78DE05596C}" type="presParOf" srcId="{E276E20A-B4CB-40B9-8241-10EA262ADB9F}" destId="{E57112C0-4AB5-48F4-B75F-FAF68929D7A1}" srcOrd="7" destOrd="0" presId="urn:microsoft.com/office/officeart/2005/8/layout/hList7"/>
    <dgm:cxn modelId="{54929A33-9562-480D-A1DF-99364AF865C8}" type="presParOf" srcId="{E276E20A-B4CB-40B9-8241-10EA262ADB9F}" destId="{9E9E6D2E-C589-4634-8263-FF4D6A8076C1}" srcOrd="8" destOrd="0" presId="urn:microsoft.com/office/officeart/2005/8/layout/hList7"/>
    <dgm:cxn modelId="{84A4B028-BA1F-4C8A-A15E-A4CE5C2E1893}" type="presParOf" srcId="{9E9E6D2E-C589-4634-8263-FF4D6A8076C1}" destId="{BC7A1F36-3218-4998-A1A0-5946B13C7BD7}" srcOrd="0" destOrd="0" presId="urn:microsoft.com/office/officeart/2005/8/layout/hList7"/>
    <dgm:cxn modelId="{D28DC069-C8D6-44AC-964C-EA2400F33279}" type="presParOf" srcId="{9E9E6D2E-C589-4634-8263-FF4D6A8076C1}" destId="{5FA0BB95-2334-4693-B0FF-FBFC53798596}" srcOrd="1" destOrd="0" presId="urn:microsoft.com/office/officeart/2005/8/layout/hList7"/>
    <dgm:cxn modelId="{4C2A8937-FCBC-4318-8912-7A094E6AD665}" type="presParOf" srcId="{9E9E6D2E-C589-4634-8263-FF4D6A8076C1}" destId="{E6899F62-A298-42F5-8D2D-1D3386171CCB}" srcOrd="2" destOrd="0" presId="urn:microsoft.com/office/officeart/2005/8/layout/hList7"/>
    <dgm:cxn modelId="{CC29B7E5-798F-4B23-92D6-CB80E1B4AF56}" type="presParOf" srcId="{9E9E6D2E-C589-4634-8263-FF4D6A8076C1}" destId="{C6D7D6F5-0C66-4964-A3CD-2162C8E1D1D6}" srcOrd="3" destOrd="0" presId="urn:microsoft.com/office/officeart/2005/8/layout/hList7"/>
    <dgm:cxn modelId="{37AC68F6-F9BB-445C-8DE3-2139EC27DBD5}" type="presParOf" srcId="{E276E20A-B4CB-40B9-8241-10EA262ADB9F}" destId="{37DCD2B4-E887-433F-869B-8F30836D08A9}" srcOrd="9" destOrd="0" presId="urn:microsoft.com/office/officeart/2005/8/layout/hList7"/>
    <dgm:cxn modelId="{1A86EA77-03CA-4B2D-B47D-74AB373C7DFB}" type="presParOf" srcId="{E276E20A-B4CB-40B9-8241-10EA262ADB9F}" destId="{B2048CD2-D22E-4DBC-ABF6-56AAF47AE53C}" srcOrd="10" destOrd="0" presId="urn:microsoft.com/office/officeart/2005/8/layout/hList7"/>
    <dgm:cxn modelId="{4F985A39-2027-43E4-9E2B-61CBCD542C3A}" type="presParOf" srcId="{B2048CD2-D22E-4DBC-ABF6-56AAF47AE53C}" destId="{5DE42572-314E-46A6-8A6B-24ECFF35EBBC}" srcOrd="0" destOrd="0" presId="urn:microsoft.com/office/officeart/2005/8/layout/hList7"/>
    <dgm:cxn modelId="{59CAF1B7-79A5-45AA-915E-78E765730DE4}" type="presParOf" srcId="{B2048CD2-D22E-4DBC-ABF6-56AAF47AE53C}" destId="{E7D59946-D641-4724-8A14-7B1415885A50}" srcOrd="1" destOrd="0" presId="urn:microsoft.com/office/officeart/2005/8/layout/hList7"/>
    <dgm:cxn modelId="{35916445-6BF7-4972-B48D-B1EA1A609420}" type="presParOf" srcId="{B2048CD2-D22E-4DBC-ABF6-56AAF47AE53C}" destId="{6AC04F8E-6079-4FF9-92CA-AC88E721657F}" srcOrd="2" destOrd="0" presId="urn:microsoft.com/office/officeart/2005/8/layout/hList7"/>
    <dgm:cxn modelId="{2D5A7212-B30A-4F55-9C0B-61B6BB5524F9}" type="presParOf" srcId="{B2048CD2-D22E-4DBC-ABF6-56AAF47AE53C}" destId="{1F757EF2-C6E7-4BCF-9A23-0CF29C9981DE}" srcOrd="3" destOrd="0" presId="urn:microsoft.com/office/officeart/2005/8/layout/hList7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5BEDC7C-553A-4561-B17E-7100D38F4D08}" type="doc">
      <dgm:prSet loTypeId="urn:microsoft.com/office/officeart/2005/8/layout/hList7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649B8707-91B5-4275-AF12-0B2967FE8EEC}">
      <dgm:prSet phldrT="[Text]" custT="1"/>
      <dgm:spPr/>
      <dgm:t>
        <a:bodyPr/>
        <a:lstStyle/>
        <a:p>
          <a:endParaRPr lang="en-GB" sz="2400" b="0" dirty="0"/>
        </a:p>
        <a:p>
          <a:r>
            <a:rPr lang="en-GB" sz="2400" b="0" dirty="0"/>
            <a:t>Week 1/2</a:t>
          </a:r>
        </a:p>
        <a:p>
          <a:r>
            <a:rPr lang="en-GB" sz="2400" b="0" dirty="0">
              <a:solidFill>
                <a:srgbClr val="C00000"/>
              </a:solidFill>
            </a:rPr>
            <a:t>Introduction to Lawns Park School</a:t>
          </a:r>
        </a:p>
        <a:p>
          <a:r>
            <a:rPr lang="en-GB" sz="2000" b="0" dirty="0"/>
            <a:t>Rules/Routines/Expectations/</a:t>
          </a:r>
        </a:p>
        <a:p>
          <a:r>
            <a:rPr lang="en-GB" sz="2000" b="0" dirty="0"/>
            <a:t>People/Places</a:t>
          </a:r>
        </a:p>
      </dgm:t>
    </dgm:pt>
    <dgm:pt modelId="{AFE3D774-EB50-48D3-BADB-BA65F1777EEF}" type="parTrans" cxnId="{0A11C027-131B-4BEB-9410-0EBD2EBBC90F}">
      <dgm:prSet/>
      <dgm:spPr/>
      <dgm:t>
        <a:bodyPr/>
        <a:lstStyle/>
        <a:p>
          <a:endParaRPr lang="en-GB" sz="2400" b="0"/>
        </a:p>
      </dgm:t>
    </dgm:pt>
    <dgm:pt modelId="{031ACD68-B8D7-469E-8014-68E441FEDB40}" type="sibTrans" cxnId="{0A11C027-131B-4BEB-9410-0EBD2EBBC90F}">
      <dgm:prSet/>
      <dgm:spPr/>
      <dgm:t>
        <a:bodyPr/>
        <a:lstStyle/>
        <a:p>
          <a:endParaRPr lang="en-GB" sz="2400" b="0"/>
        </a:p>
      </dgm:t>
    </dgm:pt>
    <dgm:pt modelId="{9FB29968-098F-4144-BA8C-FA482559BCA9}">
      <dgm:prSet phldrT="[Text]" custT="1"/>
      <dgm:spPr/>
      <dgm:t>
        <a:bodyPr/>
        <a:lstStyle/>
        <a:p>
          <a:endParaRPr lang="en-GB" sz="2400" b="0" dirty="0"/>
        </a:p>
        <a:p>
          <a:endParaRPr lang="en-GB" sz="2400" b="0" dirty="0"/>
        </a:p>
        <a:p>
          <a:endParaRPr lang="en-GB" sz="2400" b="0" dirty="0"/>
        </a:p>
        <a:p>
          <a:endParaRPr lang="en-GB" sz="2400" b="0" dirty="0"/>
        </a:p>
        <a:p>
          <a:endParaRPr lang="en-GB" sz="2400" b="0" dirty="0"/>
        </a:p>
        <a:p>
          <a:r>
            <a:rPr lang="en-GB" sz="2400" b="0" dirty="0"/>
            <a:t>Week 3</a:t>
          </a:r>
        </a:p>
        <a:p>
          <a:r>
            <a:rPr lang="en-GB" sz="2400" b="0" dirty="0">
              <a:solidFill>
                <a:srgbClr val="C00000"/>
              </a:solidFill>
            </a:rPr>
            <a:t>This is me.</a:t>
          </a:r>
        </a:p>
        <a:p>
          <a:r>
            <a:rPr lang="en-GB" sz="2000" b="0" dirty="0"/>
            <a:t>I like to…</a:t>
          </a:r>
        </a:p>
        <a:p>
          <a:r>
            <a:rPr lang="en-GB" sz="2000" b="0" dirty="0"/>
            <a:t>play…</a:t>
          </a:r>
        </a:p>
        <a:p>
          <a:r>
            <a:rPr lang="en-GB" sz="2000" b="0" dirty="0"/>
            <a:t>Eat…</a:t>
          </a:r>
        </a:p>
        <a:p>
          <a:r>
            <a:rPr lang="en-GB" sz="2000" b="0" dirty="0"/>
            <a:t>Watch…</a:t>
          </a:r>
        </a:p>
        <a:p>
          <a:r>
            <a:rPr lang="en-GB" sz="2000" b="0" dirty="0"/>
            <a:t>Read…etc</a:t>
          </a:r>
        </a:p>
        <a:p>
          <a:endParaRPr lang="en-GB" sz="2400" b="0" dirty="0"/>
        </a:p>
        <a:p>
          <a:endParaRPr lang="en-GB" sz="2400" b="0" dirty="0"/>
        </a:p>
        <a:p>
          <a:endParaRPr lang="en-GB" sz="2400" b="0" dirty="0"/>
        </a:p>
        <a:p>
          <a:endParaRPr lang="en-GB" sz="2400" b="0" dirty="0"/>
        </a:p>
      </dgm:t>
    </dgm:pt>
    <dgm:pt modelId="{57291D29-9F0A-4DD7-8218-0733D9431F46}" type="parTrans" cxnId="{8B7310C5-B424-4A04-989D-68B113542651}">
      <dgm:prSet/>
      <dgm:spPr/>
      <dgm:t>
        <a:bodyPr/>
        <a:lstStyle/>
        <a:p>
          <a:endParaRPr lang="en-GB" sz="2400" b="0"/>
        </a:p>
      </dgm:t>
    </dgm:pt>
    <dgm:pt modelId="{AFE94213-D37E-4650-8805-DF8C3B9767D1}" type="sibTrans" cxnId="{8B7310C5-B424-4A04-989D-68B113542651}">
      <dgm:prSet/>
      <dgm:spPr/>
      <dgm:t>
        <a:bodyPr/>
        <a:lstStyle/>
        <a:p>
          <a:endParaRPr lang="en-GB" sz="2400" b="0"/>
        </a:p>
      </dgm:t>
    </dgm:pt>
    <dgm:pt modelId="{DC4C3BF1-755A-4D3D-B3A0-62AEF2D778D1}">
      <dgm:prSet phldrT="[Text]" custT="1"/>
      <dgm:spPr/>
      <dgm:t>
        <a:bodyPr/>
        <a:lstStyle/>
        <a:p>
          <a:r>
            <a:rPr lang="en-GB" sz="2400" b="0" dirty="0"/>
            <a:t>Week 4</a:t>
          </a:r>
        </a:p>
        <a:p>
          <a:r>
            <a:rPr lang="en-GB" sz="2400" b="0" dirty="0"/>
            <a:t> </a:t>
          </a:r>
          <a:r>
            <a:rPr lang="en-GB" sz="2400" b="0" dirty="0">
              <a:solidFill>
                <a:srgbClr val="C00000"/>
              </a:solidFill>
            </a:rPr>
            <a:t>Friendships</a:t>
          </a:r>
        </a:p>
        <a:p>
          <a:r>
            <a:rPr lang="en-GB" sz="2400" b="0" dirty="0"/>
            <a:t>What is a friend?</a:t>
          </a:r>
        </a:p>
        <a:p>
          <a:r>
            <a:rPr lang="en-GB" sz="2400" b="0" dirty="0"/>
            <a:t>How can we be good friends?</a:t>
          </a:r>
        </a:p>
        <a:p>
          <a:r>
            <a:rPr lang="en-GB" sz="2400" b="0" dirty="0"/>
            <a:t>Caring Caterpillars.</a:t>
          </a:r>
          <a:endParaRPr lang="en-GB" sz="2000" b="0" dirty="0"/>
        </a:p>
      </dgm:t>
    </dgm:pt>
    <dgm:pt modelId="{66A3CB38-A546-40D4-986C-479E32E4B760}" type="parTrans" cxnId="{5DF7C4BD-B331-458D-9FBB-3BD7D769159F}">
      <dgm:prSet/>
      <dgm:spPr/>
      <dgm:t>
        <a:bodyPr/>
        <a:lstStyle/>
        <a:p>
          <a:endParaRPr lang="en-GB" sz="2400" b="0"/>
        </a:p>
      </dgm:t>
    </dgm:pt>
    <dgm:pt modelId="{E1EC06F8-3396-4B72-9185-371008F17801}" type="sibTrans" cxnId="{5DF7C4BD-B331-458D-9FBB-3BD7D769159F}">
      <dgm:prSet/>
      <dgm:spPr/>
      <dgm:t>
        <a:bodyPr/>
        <a:lstStyle/>
        <a:p>
          <a:endParaRPr lang="en-GB" sz="2400" b="0"/>
        </a:p>
      </dgm:t>
    </dgm:pt>
    <dgm:pt modelId="{E9DF8AF1-582B-40F9-B8D9-149BC7DFED45}">
      <dgm:prSet phldrT="[Text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endParaRPr lang="en-GB" sz="2400" b="0" dirty="0"/>
        </a:p>
        <a:p>
          <a:r>
            <a:rPr lang="en-GB" sz="2400" b="0" dirty="0"/>
            <a:t>Week 5</a:t>
          </a:r>
        </a:p>
        <a:p>
          <a:r>
            <a:rPr lang="en-GB" sz="2400" b="0" dirty="0">
              <a:solidFill>
                <a:srgbClr val="C00000"/>
              </a:solidFill>
            </a:rPr>
            <a:t>Home &amp; Family</a:t>
          </a:r>
        </a:p>
        <a:p>
          <a:r>
            <a:rPr lang="en-GB" sz="2400" b="0" dirty="0"/>
            <a:t>I live….</a:t>
          </a:r>
        </a:p>
        <a:p>
          <a:r>
            <a:rPr lang="en-GB" sz="2400" b="0" dirty="0"/>
            <a:t>This is my family…</a:t>
          </a:r>
        </a:p>
      </dgm:t>
    </dgm:pt>
    <dgm:pt modelId="{A2754E69-DE60-4965-8D6E-07F727049EAB}" type="parTrans" cxnId="{52815E02-38DD-40A6-B32D-486204F245D0}">
      <dgm:prSet/>
      <dgm:spPr/>
      <dgm:t>
        <a:bodyPr/>
        <a:lstStyle/>
        <a:p>
          <a:endParaRPr lang="en-GB" sz="2400" b="0"/>
        </a:p>
      </dgm:t>
    </dgm:pt>
    <dgm:pt modelId="{CA7FFC43-7A5E-4D86-B4E0-E8A7B484AA70}" type="sibTrans" cxnId="{52815E02-38DD-40A6-B32D-486204F245D0}">
      <dgm:prSet/>
      <dgm:spPr/>
      <dgm:t>
        <a:bodyPr/>
        <a:lstStyle/>
        <a:p>
          <a:endParaRPr lang="en-GB" sz="2400" b="0"/>
        </a:p>
      </dgm:t>
    </dgm:pt>
    <dgm:pt modelId="{DD28CAB9-36A6-4ECA-9250-3DCF64A32204}">
      <dgm:prSet phldrT="[Text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en-GB" sz="2400" b="0" dirty="0"/>
            <a:t>Week 6</a:t>
          </a:r>
        </a:p>
        <a:p>
          <a:r>
            <a:rPr lang="en-GB" sz="2400" b="0" dirty="0">
              <a:solidFill>
                <a:srgbClr val="C00000"/>
              </a:solidFill>
            </a:rPr>
            <a:t>Celebrating differences</a:t>
          </a:r>
        </a:p>
        <a:p>
          <a:r>
            <a:rPr lang="en-GB" sz="2000" b="0" dirty="0"/>
            <a:t>How do we differ?</a:t>
          </a:r>
        </a:p>
        <a:p>
          <a:r>
            <a:rPr lang="en-GB" sz="2000" b="0" dirty="0"/>
            <a:t>Filling buckets</a:t>
          </a:r>
        </a:p>
      </dgm:t>
    </dgm:pt>
    <dgm:pt modelId="{17B063CD-41D2-4BAA-AE1D-81B8B3988A69}" type="parTrans" cxnId="{62F1C7B2-C14C-4495-9974-AA584ADFAAB8}">
      <dgm:prSet/>
      <dgm:spPr/>
      <dgm:t>
        <a:bodyPr/>
        <a:lstStyle/>
        <a:p>
          <a:endParaRPr lang="en-GB" sz="2400" b="0"/>
        </a:p>
      </dgm:t>
    </dgm:pt>
    <dgm:pt modelId="{9C3DE74F-7932-4772-BEE1-78B11A5D37DC}" type="sibTrans" cxnId="{62F1C7B2-C14C-4495-9974-AA584ADFAAB8}">
      <dgm:prSet/>
      <dgm:spPr/>
      <dgm:t>
        <a:bodyPr/>
        <a:lstStyle/>
        <a:p>
          <a:endParaRPr lang="en-GB" sz="2400" b="0"/>
        </a:p>
      </dgm:t>
    </dgm:pt>
    <dgm:pt modelId="{638C59F2-B2CD-42BD-A1F7-888DDDF22BFD}">
      <dgm:prSet phldrT="[Text]" custT="1"/>
      <dgm:spPr/>
      <dgm:t>
        <a:bodyPr/>
        <a:lstStyle/>
        <a:p>
          <a:r>
            <a:rPr lang="en-GB" sz="2400" b="0" dirty="0"/>
            <a:t>Week 7/8</a:t>
          </a:r>
        </a:p>
        <a:p>
          <a:r>
            <a:rPr lang="en-GB" sz="2400" b="0" dirty="0">
              <a:solidFill>
                <a:srgbClr val="C00000"/>
              </a:solidFill>
            </a:rPr>
            <a:t>Respect</a:t>
          </a:r>
        </a:p>
        <a:p>
          <a:r>
            <a:rPr lang="en-GB" sz="2400" b="0" dirty="0">
              <a:solidFill>
                <a:srgbClr val="C00000"/>
              </a:solidFill>
            </a:rPr>
            <a:t>What is it?</a:t>
          </a:r>
        </a:p>
        <a:p>
          <a:r>
            <a:rPr lang="en-GB" sz="2400" b="0" dirty="0"/>
            <a:t>How can I show it?</a:t>
          </a:r>
        </a:p>
        <a:p>
          <a:endParaRPr lang="en-GB" sz="2400" b="0" dirty="0"/>
        </a:p>
      </dgm:t>
    </dgm:pt>
    <dgm:pt modelId="{E45E5994-7DFD-429A-8940-FB22226DE5FF}" type="parTrans" cxnId="{6E3C72FA-025A-4348-886E-1150077E9073}">
      <dgm:prSet/>
      <dgm:spPr/>
      <dgm:t>
        <a:bodyPr/>
        <a:lstStyle/>
        <a:p>
          <a:endParaRPr lang="en-GB" sz="2400" b="0"/>
        </a:p>
      </dgm:t>
    </dgm:pt>
    <dgm:pt modelId="{93E90B33-089B-4992-BB8C-9F0E59FE765F}" type="sibTrans" cxnId="{6E3C72FA-025A-4348-886E-1150077E9073}">
      <dgm:prSet/>
      <dgm:spPr/>
      <dgm:t>
        <a:bodyPr/>
        <a:lstStyle/>
        <a:p>
          <a:endParaRPr lang="en-GB" sz="2400" b="0"/>
        </a:p>
      </dgm:t>
    </dgm:pt>
    <dgm:pt modelId="{851EFC53-36B5-4231-B48F-4B4A7F73942D}" type="pres">
      <dgm:prSet presAssocID="{E5BEDC7C-553A-4561-B17E-7100D38F4D08}" presName="Name0" presStyleCnt="0">
        <dgm:presLayoutVars>
          <dgm:dir/>
          <dgm:resizeHandles val="exact"/>
        </dgm:presLayoutVars>
      </dgm:prSet>
      <dgm:spPr/>
    </dgm:pt>
    <dgm:pt modelId="{701780F6-F0CD-4841-8D4B-2DC25E9B30DB}" type="pres">
      <dgm:prSet presAssocID="{E5BEDC7C-553A-4561-B17E-7100D38F4D08}" presName="fgShape" presStyleLbl="fgShp" presStyleIdx="0" presStyleCnt="1" custScaleX="108696" custScaleY="97308" custLinFactNeighborX="457" custLinFactNeighborY="34778"/>
      <dgm:spPr>
        <a:prstGeom prst="stripedRightArrow">
          <a:avLst/>
        </a:prstGeom>
      </dgm:spPr>
    </dgm:pt>
    <dgm:pt modelId="{E276E20A-B4CB-40B9-8241-10EA262ADB9F}" type="pres">
      <dgm:prSet presAssocID="{E5BEDC7C-553A-4561-B17E-7100D38F4D08}" presName="linComp" presStyleCnt="0"/>
      <dgm:spPr/>
    </dgm:pt>
    <dgm:pt modelId="{AF15A7E5-82D3-4D8C-9C32-D779ADEBB854}" type="pres">
      <dgm:prSet presAssocID="{649B8707-91B5-4275-AF12-0B2967FE8EEC}" presName="compNode" presStyleCnt="0"/>
      <dgm:spPr/>
    </dgm:pt>
    <dgm:pt modelId="{751446BE-CA6F-4607-921C-F78C4C573DEB}" type="pres">
      <dgm:prSet presAssocID="{649B8707-91B5-4275-AF12-0B2967FE8EEC}" presName="bkgdShape" presStyleLbl="node1" presStyleIdx="0" presStyleCnt="6"/>
      <dgm:spPr/>
    </dgm:pt>
    <dgm:pt modelId="{CE937E64-5DD3-47DF-BDF8-2B4AB86ADF74}" type="pres">
      <dgm:prSet presAssocID="{649B8707-91B5-4275-AF12-0B2967FE8EEC}" presName="nodeTx" presStyleLbl="node1" presStyleIdx="0" presStyleCnt="6">
        <dgm:presLayoutVars>
          <dgm:bulletEnabled val="1"/>
        </dgm:presLayoutVars>
      </dgm:prSet>
      <dgm:spPr/>
    </dgm:pt>
    <dgm:pt modelId="{0FD4C0F2-9F06-4B82-8D7F-43CABDE217ED}" type="pres">
      <dgm:prSet presAssocID="{649B8707-91B5-4275-AF12-0B2967FE8EEC}" presName="invisiNode" presStyleLbl="node1" presStyleIdx="0" presStyleCnt="6"/>
      <dgm:spPr/>
    </dgm:pt>
    <dgm:pt modelId="{A4AF70E2-AB9D-4BDA-B16F-E363CAA5BAEF}" type="pres">
      <dgm:prSet presAssocID="{649B8707-91B5-4275-AF12-0B2967FE8EEC}" presName="imagNode" presStyleLbl="fgImgPlace1" presStyleIdx="0" presStyleCnt="6" custScaleX="76847" custScaleY="78336" custLinFactNeighborX="3363" custLinFactNeighborY="-15809"/>
      <dgm:spPr>
        <a:blipFill rotWithShape="1">
          <a:blip xmlns:r="http://schemas.openxmlformats.org/officeDocument/2006/relationships" r:embed="rId1"/>
          <a:srcRect/>
          <a:stretch>
            <a:fillRect l="-10000" r="-10000"/>
          </a:stretch>
        </a:blipFill>
      </dgm:spPr>
    </dgm:pt>
    <dgm:pt modelId="{6452CF4B-DFE5-4C39-A7BB-C4468338D55F}" type="pres">
      <dgm:prSet presAssocID="{031ACD68-B8D7-469E-8014-68E441FEDB40}" presName="sibTrans" presStyleLbl="sibTrans2D1" presStyleIdx="0" presStyleCnt="0"/>
      <dgm:spPr/>
    </dgm:pt>
    <dgm:pt modelId="{14E64854-50A1-4C81-BD1C-6EA03D9BE099}" type="pres">
      <dgm:prSet presAssocID="{9FB29968-098F-4144-BA8C-FA482559BCA9}" presName="compNode" presStyleCnt="0"/>
      <dgm:spPr/>
    </dgm:pt>
    <dgm:pt modelId="{7AF40FFA-9D7C-4DE1-A2B8-44F57B266366}" type="pres">
      <dgm:prSet presAssocID="{9FB29968-098F-4144-BA8C-FA482559BCA9}" presName="bkgdShape" presStyleLbl="node1" presStyleIdx="1" presStyleCnt="6"/>
      <dgm:spPr/>
    </dgm:pt>
    <dgm:pt modelId="{6BE3D008-BE38-487E-B5A0-1765CA514D9A}" type="pres">
      <dgm:prSet presAssocID="{9FB29968-098F-4144-BA8C-FA482559BCA9}" presName="nodeTx" presStyleLbl="node1" presStyleIdx="1" presStyleCnt="6">
        <dgm:presLayoutVars>
          <dgm:bulletEnabled val="1"/>
        </dgm:presLayoutVars>
      </dgm:prSet>
      <dgm:spPr/>
    </dgm:pt>
    <dgm:pt modelId="{32627767-6E46-4133-B632-5C77BA618DC4}" type="pres">
      <dgm:prSet presAssocID="{9FB29968-098F-4144-BA8C-FA482559BCA9}" presName="invisiNode" presStyleLbl="node1" presStyleIdx="1" presStyleCnt="6"/>
      <dgm:spPr/>
    </dgm:pt>
    <dgm:pt modelId="{DB3C1541-C7B9-4C8C-BD89-11ABF3B3E594}" type="pres">
      <dgm:prSet presAssocID="{9FB29968-098F-4144-BA8C-FA482559BCA9}" presName="imagNode" presStyleLbl="fgImgPlace1" presStyleIdx="1" presStyleCnt="6" custScaleX="76847" custScaleY="78336" custLinFactX="2809" custLinFactNeighborX="100000" custLinFactNeighborY="30065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>
            <a:fillRect l="-33000" r="-33000"/>
          </a:stretch>
        </a:blipFill>
      </dgm:spPr>
    </dgm:pt>
    <dgm:pt modelId="{2572BE88-3349-4214-B5AA-19671A35C921}" type="pres">
      <dgm:prSet presAssocID="{AFE94213-D37E-4650-8805-DF8C3B9767D1}" presName="sibTrans" presStyleLbl="sibTrans2D1" presStyleIdx="0" presStyleCnt="0"/>
      <dgm:spPr/>
    </dgm:pt>
    <dgm:pt modelId="{0693AB93-FCF5-4C3E-847B-2D6BECD9FCDE}" type="pres">
      <dgm:prSet presAssocID="{DC4C3BF1-755A-4D3D-B3A0-62AEF2D778D1}" presName="compNode" presStyleCnt="0"/>
      <dgm:spPr/>
    </dgm:pt>
    <dgm:pt modelId="{F2D30587-99A0-4E65-863A-610981EE6E5B}" type="pres">
      <dgm:prSet presAssocID="{DC4C3BF1-755A-4D3D-B3A0-62AEF2D778D1}" presName="bkgdShape" presStyleLbl="node1" presStyleIdx="2" presStyleCnt="6" custLinFactNeighborX="1500" custLinFactNeighborY="84201"/>
      <dgm:spPr/>
    </dgm:pt>
    <dgm:pt modelId="{0F2B018F-D615-4C0D-801D-E72E45261784}" type="pres">
      <dgm:prSet presAssocID="{DC4C3BF1-755A-4D3D-B3A0-62AEF2D778D1}" presName="nodeTx" presStyleLbl="node1" presStyleIdx="2" presStyleCnt="6">
        <dgm:presLayoutVars>
          <dgm:bulletEnabled val="1"/>
        </dgm:presLayoutVars>
      </dgm:prSet>
      <dgm:spPr/>
    </dgm:pt>
    <dgm:pt modelId="{CC929A6F-A45F-4A79-9772-AD97BDB51179}" type="pres">
      <dgm:prSet presAssocID="{DC4C3BF1-755A-4D3D-B3A0-62AEF2D778D1}" presName="invisiNode" presStyleLbl="node1" presStyleIdx="2" presStyleCnt="6"/>
      <dgm:spPr/>
    </dgm:pt>
    <dgm:pt modelId="{A0296E4B-939C-4E80-9830-79834DAC2358}" type="pres">
      <dgm:prSet presAssocID="{DC4C3BF1-755A-4D3D-B3A0-62AEF2D778D1}" presName="imagNode" presStyleLbl="fgImgPlace1" presStyleIdx="2" presStyleCnt="6" custScaleX="76847" custScaleY="78336" custLinFactNeighborX="961" custLinFactNeighborY="-15652"/>
      <dgm:spPr/>
    </dgm:pt>
    <dgm:pt modelId="{B671040F-B1D4-40D1-BFF9-60B4B4C56D7E}" type="pres">
      <dgm:prSet presAssocID="{E1EC06F8-3396-4B72-9185-371008F17801}" presName="sibTrans" presStyleLbl="sibTrans2D1" presStyleIdx="0" presStyleCnt="0"/>
      <dgm:spPr/>
    </dgm:pt>
    <dgm:pt modelId="{B60CA10F-6265-4919-B60F-619E2DE152F7}" type="pres">
      <dgm:prSet presAssocID="{E9DF8AF1-582B-40F9-B8D9-149BC7DFED45}" presName="compNode" presStyleCnt="0"/>
      <dgm:spPr/>
    </dgm:pt>
    <dgm:pt modelId="{B2AE33F9-F8CB-4970-8626-04B14991A547}" type="pres">
      <dgm:prSet presAssocID="{E9DF8AF1-582B-40F9-B8D9-149BC7DFED45}" presName="bkgdShape" presStyleLbl="node1" presStyleIdx="3" presStyleCnt="6" custLinFactNeighborX="1000"/>
      <dgm:spPr/>
    </dgm:pt>
    <dgm:pt modelId="{F3F71AED-2C1F-4AEA-B3B5-8F9515365556}" type="pres">
      <dgm:prSet presAssocID="{E9DF8AF1-582B-40F9-B8D9-149BC7DFED45}" presName="nodeTx" presStyleLbl="node1" presStyleIdx="3" presStyleCnt="6">
        <dgm:presLayoutVars>
          <dgm:bulletEnabled val="1"/>
        </dgm:presLayoutVars>
      </dgm:prSet>
      <dgm:spPr/>
    </dgm:pt>
    <dgm:pt modelId="{0819F202-EDBC-4641-949D-C9D0BA20C90D}" type="pres">
      <dgm:prSet presAssocID="{E9DF8AF1-582B-40F9-B8D9-149BC7DFED45}" presName="invisiNode" presStyleLbl="node1" presStyleIdx="3" presStyleCnt="6"/>
      <dgm:spPr/>
    </dgm:pt>
    <dgm:pt modelId="{80354586-CA8D-4C2A-98F7-57941F30ABF5}" type="pres">
      <dgm:prSet presAssocID="{E9DF8AF1-582B-40F9-B8D9-149BC7DFED45}" presName="imagNode" presStyleLbl="fgImgPlace1" presStyleIdx="3" presStyleCnt="6" custScaleX="76847" custScaleY="78336" custLinFactX="-9680" custLinFactNeighborX="-100000" custLinFactNeighborY="-15809"/>
      <dgm:spPr>
        <a:blipFill rotWithShape="1">
          <a:blip xmlns:r="http://schemas.openxmlformats.org/officeDocument/2006/relationships" r:embed="rId4"/>
          <a:srcRect/>
          <a:stretch>
            <a:fillRect l="-11000" r="-11000"/>
          </a:stretch>
        </a:blipFill>
      </dgm:spPr>
    </dgm:pt>
    <dgm:pt modelId="{E57112C0-4AB5-48F4-B75F-FAF68929D7A1}" type="pres">
      <dgm:prSet presAssocID="{CA7FFC43-7A5E-4D86-B4E0-E8A7B484AA70}" presName="sibTrans" presStyleLbl="sibTrans2D1" presStyleIdx="0" presStyleCnt="0"/>
      <dgm:spPr/>
    </dgm:pt>
    <dgm:pt modelId="{9E9E6D2E-C589-4634-8263-FF4D6A8076C1}" type="pres">
      <dgm:prSet presAssocID="{DD28CAB9-36A6-4ECA-9250-3DCF64A32204}" presName="compNode" presStyleCnt="0"/>
      <dgm:spPr/>
    </dgm:pt>
    <dgm:pt modelId="{BC7A1F36-3218-4998-A1A0-5946B13C7BD7}" type="pres">
      <dgm:prSet presAssocID="{DD28CAB9-36A6-4ECA-9250-3DCF64A32204}" presName="bkgdShape" presStyleLbl="node1" presStyleIdx="4" presStyleCnt="6" custLinFactNeighborY="387"/>
      <dgm:spPr/>
    </dgm:pt>
    <dgm:pt modelId="{5FA0BB95-2334-4693-B0FF-FBFC53798596}" type="pres">
      <dgm:prSet presAssocID="{DD28CAB9-36A6-4ECA-9250-3DCF64A32204}" presName="nodeTx" presStyleLbl="node1" presStyleIdx="4" presStyleCnt="6">
        <dgm:presLayoutVars>
          <dgm:bulletEnabled val="1"/>
        </dgm:presLayoutVars>
      </dgm:prSet>
      <dgm:spPr/>
    </dgm:pt>
    <dgm:pt modelId="{E6899F62-A298-42F5-8D2D-1D3386171CCB}" type="pres">
      <dgm:prSet presAssocID="{DD28CAB9-36A6-4ECA-9250-3DCF64A32204}" presName="invisiNode" presStyleLbl="node1" presStyleIdx="4" presStyleCnt="6"/>
      <dgm:spPr/>
    </dgm:pt>
    <dgm:pt modelId="{C6D7D6F5-0C66-4964-A3CD-2162C8E1D1D6}" type="pres">
      <dgm:prSet presAssocID="{DD28CAB9-36A6-4ECA-9250-3DCF64A32204}" presName="imagNode" presStyleLbl="fgImgPlace1" presStyleIdx="4" presStyleCnt="6" custScaleX="76847" custScaleY="78336" custLinFactNeighborY="-25385"/>
      <dgm:spPr>
        <a:blipFill rotWithShape="1">
          <a:blip xmlns:r="http://schemas.openxmlformats.org/officeDocument/2006/relationships" r:embed="rId5"/>
          <a:srcRect/>
          <a:stretch>
            <a:fillRect l="-6000" r="-6000"/>
          </a:stretch>
        </a:blipFill>
      </dgm:spPr>
    </dgm:pt>
    <dgm:pt modelId="{37DCD2B4-E887-433F-869B-8F30836D08A9}" type="pres">
      <dgm:prSet presAssocID="{9C3DE74F-7932-4772-BEE1-78B11A5D37DC}" presName="sibTrans" presStyleLbl="sibTrans2D1" presStyleIdx="0" presStyleCnt="0"/>
      <dgm:spPr/>
    </dgm:pt>
    <dgm:pt modelId="{A2085EAA-3985-4E63-857E-0757EA3EE71B}" type="pres">
      <dgm:prSet presAssocID="{638C59F2-B2CD-42BD-A1F7-888DDDF22BFD}" presName="compNode" presStyleCnt="0"/>
      <dgm:spPr/>
    </dgm:pt>
    <dgm:pt modelId="{9A49E425-7DCB-45FD-9E05-FB34CFDBBE3E}" type="pres">
      <dgm:prSet presAssocID="{638C59F2-B2CD-42BD-A1F7-888DDDF22BFD}" presName="bkgdShape" presStyleLbl="node1" presStyleIdx="5" presStyleCnt="6"/>
      <dgm:spPr/>
    </dgm:pt>
    <dgm:pt modelId="{5A3D7BC3-7663-455C-B012-480DC4AB2C44}" type="pres">
      <dgm:prSet presAssocID="{638C59F2-B2CD-42BD-A1F7-888DDDF22BFD}" presName="nodeTx" presStyleLbl="node1" presStyleIdx="5" presStyleCnt="6">
        <dgm:presLayoutVars>
          <dgm:bulletEnabled val="1"/>
        </dgm:presLayoutVars>
      </dgm:prSet>
      <dgm:spPr/>
    </dgm:pt>
    <dgm:pt modelId="{268BDB85-E2FA-4C95-BBD1-87FFC2C62F64}" type="pres">
      <dgm:prSet presAssocID="{638C59F2-B2CD-42BD-A1F7-888DDDF22BFD}" presName="invisiNode" presStyleLbl="node1" presStyleIdx="5" presStyleCnt="6"/>
      <dgm:spPr/>
    </dgm:pt>
    <dgm:pt modelId="{E84DC1F5-2AC2-4AFA-878D-296045707E9C}" type="pres">
      <dgm:prSet presAssocID="{638C59F2-B2CD-42BD-A1F7-888DDDF22BFD}" presName="imagNode" presStyleLbl="fgImgPlace1" presStyleIdx="5" presStyleCnt="6" custScaleX="76847" custScaleY="78336" custLinFactNeighborX="-480" custLinFactNeighborY="-17999"/>
      <dgm:spPr>
        <a:blipFill rotWithShape="1">
          <a:blip xmlns:r="http://schemas.openxmlformats.org/officeDocument/2006/relationships" r:embed="rId6"/>
          <a:srcRect/>
          <a:stretch>
            <a:fillRect l="-6000" r="-6000"/>
          </a:stretch>
        </a:blipFill>
      </dgm:spPr>
    </dgm:pt>
  </dgm:ptLst>
  <dgm:cxnLst>
    <dgm:cxn modelId="{52815E02-38DD-40A6-B32D-486204F245D0}" srcId="{E5BEDC7C-553A-4561-B17E-7100D38F4D08}" destId="{E9DF8AF1-582B-40F9-B8D9-149BC7DFED45}" srcOrd="3" destOrd="0" parTransId="{A2754E69-DE60-4965-8D6E-07F727049EAB}" sibTransId="{CA7FFC43-7A5E-4D86-B4E0-E8A7B484AA70}"/>
    <dgm:cxn modelId="{55BC520D-91F6-4505-89F2-8B94AE886D17}" type="presOf" srcId="{DC4C3BF1-755A-4D3D-B3A0-62AEF2D778D1}" destId="{F2D30587-99A0-4E65-863A-610981EE6E5B}" srcOrd="0" destOrd="0" presId="urn:microsoft.com/office/officeart/2005/8/layout/hList7"/>
    <dgm:cxn modelId="{08E7F10F-513F-4433-A859-D7891D4FF060}" type="presOf" srcId="{638C59F2-B2CD-42BD-A1F7-888DDDF22BFD}" destId="{5A3D7BC3-7663-455C-B012-480DC4AB2C44}" srcOrd="1" destOrd="0" presId="urn:microsoft.com/office/officeart/2005/8/layout/hList7"/>
    <dgm:cxn modelId="{0A11C027-131B-4BEB-9410-0EBD2EBBC90F}" srcId="{E5BEDC7C-553A-4561-B17E-7100D38F4D08}" destId="{649B8707-91B5-4275-AF12-0B2967FE8EEC}" srcOrd="0" destOrd="0" parTransId="{AFE3D774-EB50-48D3-BADB-BA65F1777EEF}" sibTransId="{031ACD68-B8D7-469E-8014-68E441FEDB40}"/>
    <dgm:cxn modelId="{2E24F94C-4E28-4D52-B230-C6DDA9D6FA8E}" type="presOf" srcId="{9FB29968-098F-4144-BA8C-FA482559BCA9}" destId="{6BE3D008-BE38-487E-B5A0-1765CA514D9A}" srcOrd="1" destOrd="0" presId="urn:microsoft.com/office/officeart/2005/8/layout/hList7"/>
    <dgm:cxn modelId="{62C14783-70AE-4CD1-8207-FE86589ACD83}" type="presOf" srcId="{E9DF8AF1-582B-40F9-B8D9-149BC7DFED45}" destId="{B2AE33F9-F8CB-4970-8626-04B14991A547}" srcOrd="0" destOrd="0" presId="urn:microsoft.com/office/officeart/2005/8/layout/hList7"/>
    <dgm:cxn modelId="{7A96C995-B1AB-498B-9CC2-0A202DCCDAD3}" type="presOf" srcId="{E5BEDC7C-553A-4561-B17E-7100D38F4D08}" destId="{851EFC53-36B5-4231-B48F-4B4A7F73942D}" srcOrd="0" destOrd="0" presId="urn:microsoft.com/office/officeart/2005/8/layout/hList7"/>
    <dgm:cxn modelId="{58C9A19B-063E-40C2-8FB8-5FCCFB2F5618}" type="presOf" srcId="{DC4C3BF1-755A-4D3D-B3A0-62AEF2D778D1}" destId="{0F2B018F-D615-4C0D-801D-E72E45261784}" srcOrd="1" destOrd="0" presId="urn:microsoft.com/office/officeart/2005/8/layout/hList7"/>
    <dgm:cxn modelId="{E472159E-8035-43F0-BB65-EEDDBCDE9475}" type="presOf" srcId="{649B8707-91B5-4275-AF12-0B2967FE8EEC}" destId="{CE937E64-5DD3-47DF-BDF8-2B4AB86ADF74}" srcOrd="1" destOrd="0" presId="urn:microsoft.com/office/officeart/2005/8/layout/hList7"/>
    <dgm:cxn modelId="{DA1C5B9F-8EF1-4DD0-8B0F-35D98D89F699}" type="presOf" srcId="{9C3DE74F-7932-4772-BEE1-78B11A5D37DC}" destId="{37DCD2B4-E887-433F-869B-8F30836D08A9}" srcOrd="0" destOrd="0" presId="urn:microsoft.com/office/officeart/2005/8/layout/hList7"/>
    <dgm:cxn modelId="{A19E8CA8-7A74-4ADB-979B-FA43EFF7C6D8}" type="presOf" srcId="{649B8707-91B5-4275-AF12-0B2967FE8EEC}" destId="{751446BE-CA6F-4607-921C-F78C4C573DEB}" srcOrd="0" destOrd="0" presId="urn:microsoft.com/office/officeart/2005/8/layout/hList7"/>
    <dgm:cxn modelId="{BD33DDAB-CED6-44B3-B5FE-6A6BE3EBB3C7}" type="presOf" srcId="{9FB29968-098F-4144-BA8C-FA482559BCA9}" destId="{7AF40FFA-9D7C-4DE1-A2B8-44F57B266366}" srcOrd="0" destOrd="0" presId="urn:microsoft.com/office/officeart/2005/8/layout/hList7"/>
    <dgm:cxn modelId="{62F1C7B2-C14C-4495-9974-AA584ADFAAB8}" srcId="{E5BEDC7C-553A-4561-B17E-7100D38F4D08}" destId="{DD28CAB9-36A6-4ECA-9250-3DCF64A32204}" srcOrd="4" destOrd="0" parTransId="{17B063CD-41D2-4BAA-AE1D-81B8B3988A69}" sibTransId="{9C3DE74F-7932-4772-BEE1-78B11A5D37DC}"/>
    <dgm:cxn modelId="{602FB5BC-FA15-473C-91DF-C4057F59111B}" type="presOf" srcId="{AFE94213-D37E-4650-8805-DF8C3B9767D1}" destId="{2572BE88-3349-4214-B5AA-19671A35C921}" srcOrd="0" destOrd="0" presId="urn:microsoft.com/office/officeart/2005/8/layout/hList7"/>
    <dgm:cxn modelId="{5DF7C4BD-B331-458D-9FBB-3BD7D769159F}" srcId="{E5BEDC7C-553A-4561-B17E-7100D38F4D08}" destId="{DC4C3BF1-755A-4D3D-B3A0-62AEF2D778D1}" srcOrd="2" destOrd="0" parTransId="{66A3CB38-A546-40D4-986C-479E32E4B760}" sibTransId="{E1EC06F8-3396-4B72-9185-371008F17801}"/>
    <dgm:cxn modelId="{8B7310C5-B424-4A04-989D-68B113542651}" srcId="{E5BEDC7C-553A-4561-B17E-7100D38F4D08}" destId="{9FB29968-098F-4144-BA8C-FA482559BCA9}" srcOrd="1" destOrd="0" parTransId="{57291D29-9F0A-4DD7-8218-0733D9431F46}" sibTransId="{AFE94213-D37E-4650-8805-DF8C3B9767D1}"/>
    <dgm:cxn modelId="{A5F000C7-283B-4531-8700-9397E7261F52}" type="presOf" srcId="{DD28CAB9-36A6-4ECA-9250-3DCF64A32204}" destId="{5FA0BB95-2334-4693-B0FF-FBFC53798596}" srcOrd="1" destOrd="0" presId="urn:microsoft.com/office/officeart/2005/8/layout/hList7"/>
    <dgm:cxn modelId="{25D57ACC-8A59-441F-A715-4CB711542EFE}" type="presOf" srcId="{E1EC06F8-3396-4B72-9185-371008F17801}" destId="{B671040F-B1D4-40D1-BFF9-60B4B4C56D7E}" srcOrd="0" destOrd="0" presId="urn:microsoft.com/office/officeart/2005/8/layout/hList7"/>
    <dgm:cxn modelId="{BDB33ECF-00A2-4E1E-B117-B571C1ED892D}" type="presOf" srcId="{CA7FFC43-7A5E-4D86-B4E0-E8A7B484AA70}" destId="{E57112C0-4AB5-48F4-B75F-FAF68929D7A1}" srcOrd="0" destOrd="0" presId="urn:microsoft.com/office/officeart/2005/8/layout/hList7"/>
    <dgm:cxn modelId="{FB4E14DA-0F18-4DAC-99DE-BF62A3733683}" type="presOf" srcId="{DD28CAB9-36A6-4ECA-9250-3DCF64A32204}" destId="{BC7A1F36-3218-4998-A1A0-5946B13C7BD7}" srcOrd="0" destOrd="0" presId="urn:microsoft.com/office/officeart/2005/8/layout/hList7"/>
    <dgm:cxn modelId="{B75BD8E2-D34E-4C77-AED3-3458BFE705A6}" type="presOf" srcId="{031ACD68-B8D7-469E-8014-68E441FEDB40}" destId="{6452CF4B-DFE5-4C39-A7BB-C4468338D55F}" srcOrd="0" destOrd="0" presId="urn:microsoft.com/office/officeart/2005/8/layout/hList7"/>
    <dgm:cxn modelId="{62F232EB-4A3A-4B60-A48D-0FA3563BDDA5}" type="presOf" srcId="{E9DF8AF1-582B-40F9-B8D9-149BC7DFED45}" destId="{F3F71AED-2C1F-4AEA-B3B5-8F9515365556}" srcOrd="1" destOrd="0" presId="urn:microsoft.com/office/officeart/2005/8/layout/hList7"/>
    <dgm:cxn modelId="{328B32F3-1448-450B-AF11-290932C68C48}" type="presOf" srcId="{638C59F2-B2CD-42BD-A1F7-888DDDF22BFD}" destId="{9A49E425-7DCB-45FD-9E05-FB34CFDBBE3E}" srcOrd="0" destOrd="0" presId="urn:microsoft.com/office/officeart/2005/8/layout/hList7"/>
    <dgm:cxn modelId="{6E3C72FA-025A-4348-886E-1150077E9073}" srcId="{E5BEDC7C-553A-4561-B17E-7100D38F4D08}" destId="{638C59F2-B2CD-42BD-A1F7-888DDDF22BFD}" srcOrd="5" destOrd="0" parTransId="{E45E5994-7DFD-429A-8940-FB22226DE5FF}" sibTransId="{93E90B33-089B-4992-BB8C-9F0E59FE765F}"/>
    <dgm:cxn modelId="{8812D564-54AE-4D8E-B453-9820482BFA7A}" type="presParOf" srcId="{851EFC53-36B5-4231-B48F-4B4A7F73942D}" destId="{701780F6-F0CD-4841-8D4B-2DC25E9B30DB}" srcOrd="0" destOrd="0" presId="urn:microsoft.com/office/officeart/2005/8/layout/hList7"/>
    <dgm:cxn modelId="{64BC4FF7-A6A5-451B-89C4-14980D9E946C}" type="presParOf" srcId="{851EFC53-36B5-4231-B48F-4B4A7F73942D}" destId="{E276E20A-B4CB-40B9-8241-10EA262ADB9F}" srcOrd="1" destOrd="0" presId="urn:microsoft.com/office/officeart/2005/8/layout/hList7"/>
    <dgm:cxn modelId="{9247C239-3B4A-4E2D-AE78-C04418CA6888}" type="presParOf" srcId="{E276E20A-B4CB-40B9-8241-10EA262ADB9F}" destId="{AF15A7E5-82D3-4D8C-9C32-D779ADEBB854}" srcOrd="0" destOrd="0" presId="urn:microsoft.com/office/officeart/2005/8/layout/hList7"/>
    <dgm:cxn modelId="{8905709D-CB1E-49E3-AAA7-0C513D537326}" type="presParOf" srcId="{AF15A7E5-82D3-4D8C-9C32-D779ADEBB854}" destId="{751446BE-CA6F-4607-921C-F78C4C573DEB}" srcOrd="0" destOrd="0" presId="urn:microsoft.com/office/officeart/2005/8/layout/hList7"/>
    <dgm:cxn modelId="{2DD02317-E4F7-4E5D-A8BF-18D84D4F4C9D}" type="presParOf" srcId="{AF15A7E5-82D3-4D8C-9C32-D779ADEBB854}" destId="{CE937E64-5DD3-47DF-BDF8-2B4AB86ADF74}" srcOrd="1" destOrd="0" presId="urn:microsoft.com/office/officeart/2005/8/layout/hList7"/>
    <dgm:cxn modelId="{2FAFD563-33BE-4369-BFD9-54F50D94FF9D}" type="presParOf" srcId="{AF15A7E5-82D3-4D8C-9C32-D779ADEBB854}" destId="{0FD4C0F2-9F06-4B82-8D7F-43CABDE217ED}" srcOrd="2" destOrd="0" presId="urn:microsoft.com/office/officeart/2005/8/layout/hList7"/>
    <dgm:cxn modelId="{C288AEED-C7D4-4209-97C6-8D582433D574}" type="presParOf" srcId="{AF15A7E5-82D3-4D8C-9C32-D779ADEBB854}" destId="{A4AF70E2-AB9D-4BDA-B16F-E363CAA5BAEF}" srcOrd="3" destOrd="0" presId="urn:microsoft.com/office/officeart/2005/8/layout/hList7"/>
    <dgm:cxn modelId="{9A52CB39-7D18-421F-8EB5-BBD1B43B3E39}" type="presParOf" srcId="{E276E20A-B4CB-40B9-8241-10EA262ADB9F}" destId="{6452CF4B-DFE5-4C39-A7BB-C4468338D55F}" srcOrd="1" destOrd="0" presId="urn:microsoft.com/office/officeart/2005/8/layout/hList7"/>
    <dgm:cxn modelId="{DA86A0A5-155B-444D-BDAB-B531325EE3B5}" type="presParOf" srcId="{E276E20A-B4CB-40B9-8241-10EA262ADB9F}" destId="{14E64854-50A1-4C81-BD1C-6EA03D9BE099}" srcOrd="2" destOrd="0" presId="urn:microsoft.com/office/officeart/2005/8/layout/hList7"/>
    <dgm:cxn modelId="{31A2FB3A-C0EE-47B2-902C-7C1E9DCD0BD6}" type="presParOf" srcId="{14E64854-50A1-4C81-BD1C-6EA03D9BE099}" destId="{7AF40FFA-9D7C-4DE1-A2B8-44F57B266366}" srcOrd="0" destOrd="0" presId="urn:microsoft.com/office/officeart/2005/8/layout/hList7"/>
    <dgm:cxn modelId="{C561A1A3-8862-491D-B9A7-977123C451A6}" type="presParOf" srcId="{14E64854-50A1-4C81-BD1C-6EA03D9BE099}" destId="{6BE3D008-BE38-487E-B5A0-1765CA514D9A}" srcOrd="1" destOrd="0" presId="urn:microsoft.com/office/officeart/2005/8/layout/hList7"/>
    <dgm:cxn modelId="{194ECCD0-1A24-45F5-B406-AD678449BF26}" type="presParOf" srcId="{14E64854-50A1-4C81-BD1C-6EA03D9BE099}" destId="{32627767-6E46-4133-B632-5C77BA618DC4}" srcOrd="2" destOrd="0" presId="urn:microsoft.com/office/officeart/2005/8/layout/hList7"/>
    <dgm:cxn modelId="{F85498BA-062E-4CA4-9302-E7F26496A03D}" type="presParOf" srcId="{14E64854-50A1-4C81-BD1C-6EA03D9BE099}" destId="{DB3C1541-C7B9-4C8C-BD89-11ABF3B3E594}" srcOrd="3" destOrd="0" presId="urn:microsoft.com/office/officeart/2005/8/layout/hList7"/>
    <dgm:cxn modelId="{FB6E7526-007D-4C87-93E5-59DFB0DF82F5}" type="presParOf" srcId="{E276E20A-B4CB-40B9-8241-10EA262ADB9F}" destId="{2572BE88-3349-4214-B5AA-19671A35C921}" srcOrd="3" destOrd="0" presId="urn:microsoft.com/office/officeart/2005/8/layout/hList7"/>
    <dgm:cxn modelId="{382D5380-8651-4D12-87C5-D485C8225714}" type="presParOf" srcId="{E276E20A-B4CB-40B9-8241-10EA262ADB9F}" destId="{0693AB93-FCF5-4C3E-847B-2D6BECD9FCDE}" srcOrd="4" destOrd="0" presId="urn:microsoft.com/office/officeart/2005/8/layout/hList7"/>
    <dgm:cxn modelId="{FA098A6A-8D66-45F5-B2E7-9FBC78508B7B}" type="presParOf" srcId="{0693AB93-FCF5-4C3E-847B-2D6BECD9FCDE}" destId="{F2D30587-99A0-4E65-863A-610981EE6E5B}" srcOrd="0" destOrd="0" presId="urn:microsoft.com/office/officeart/2005/8/layout/hList7"/>
    <dgm:cxn modelId="{BFAE1384-E574-43D9-8CC3-D4394EDDCBAA}" type="presParOf" srcId="{0693AB93-FCF5-4C3E-847B-2D6BECD9FCDE}" destId="{0F2B018F-D615-4C0D-801D-E72E45261784}" srcOrd="1" destOrd="0" presId="urn:microsoft.com/office/officeart/2005/8/layout/hList7"/>
    <dgm:cxn modelId="{38AF779D-795A-4E7A-AFE8-73784D90417C}" type="presParOf" srcId="{0693AB93-FCF5-4C3E-847B-2D6BECD9FCDE}" destId="{CC929A6F-A45F-4A79-9772-AD97BDB51179}" srcOrd="2" destOrd="0" presId="urn:microsoft.com/office/officeart/2005/8/layout/hList7"/>
    <dgm:cxn modelId="{022BEFB9-CED1-489E-BB04-5A725CD85ACA}" type="presParOf" srcId="{0693AB93-FCF5-4C3E-847B-2D6BECD9FCDE}" destId="{A0296E4B-939C-4E80-9830-79834DAC2358}" srcOrd="3" destOrd="0" presId="urn:microsoft.com/office/officeart/2005/8/layout/hList7"/>
    <dgm:cxn modelId="{DC05E8C0-3BCC-4B24-A96D-69FE4DDB7191}" type="presParOf" srcId="{E276E20A-B4CB-40B9-8241-10EA262ADB9F}" destId="{B671040F-B1D4-40D1-BFF9-60B4B4C56D7E}" srcOrd="5" destOrd="0" presId="urn:microsoft.com/office/officeart/2005/8/layout/hList7"/>
    <dgm:cxn modelId="{72B5226B-966B-41DA-82BE-6CE05542CC7F}" type="presParOf" srcId="{E276E20A-B4CB-40B9-8241-10EA262ADB9F}" destId="{B60CA10F-6265-4919-B60F-619E2DE152F7}" srcOrd="6" destOrd="0" presId="urn:microsoft.com/office/officeart/2005/8/layout/hList7"/>
    <dgm:cxn modelId="{1FD8C5D2-9230-439B-B9F4-991DF859BBE9}" type="presParOf" srcId="{B60CA10F-6265-4919-B60F-619E2DE152F7}" destId="{B2AE33F9-F8CB-4970-8626-04B14991A547}" srcOrd="0" destOrd="0" presId="urn:microsoft.com/office/officeart/2005/8/layout/hList7"/>
    <dgm:cxn modelId="{7BEEF041-7D3F-4904-ADBF-DA9E206904A6}" type="presParOf" srcId="{B60CA10F-6265-4919-B60F-619E2DE152F7}" destId="{F3F71AED-2C1F-4AEA-B3B5-8F9515365556}" srcOrd="1" destOrd="0" presId="urn:microsoft.com/office/officeart/2005/8/layout/hList7"/>
    <dgm:cxn modelId="{0CD19832-573C-4074-A941-6FB466CAC605}" type="presParOf" srcId="{B60CA10F-6265-4919-B60F-619E2DE152F7}" destId="{0819F202-EDBC-4641-949D-C9D0BA20C90D}" srcOrd="2" destOrd="0" presId="urn:microsoft.com/office/officeart/2005/8/layout/hList7"/>
    <dgm:cxn modelId="{AFB45941-AE33-469A-A4EB-3FF3BE744BB6}" type="presParOf" srcId="{B60CA10F-6265-4919-B60F-619E2DE152F7}" destId="{80354586-CA8D-4C2A-98F7-57941F30ABF5}" srcOrd="3" destOrd="0" presId="urn:microsoft.com/office/officeart/2005/8/layout/hList7"/>
    <dgm:cxn modelId="{ACA0A6E6-7884-4733-8171-AE07193ADC07}" type="presParOf" srcId="{E276E20A-B4CB-40B9-8241-10EA262ADB9F}" destId="{E57112C0-4AB5-48F4-B75F-FAF68929D7A1}" srcOrd="7" destOrd="0" presId="urn:microsoft.com/office/officeart/2005/8/layout/hList7"/>
    <dgm:cxn modelId="{AB68ECBC-DA47-4FCE-845C-4D3F161BA4FD}" type="presParOf" srcId="{E276E20A-B4CB-40B9-8241-10EA262ADB9F}" destId="{9E9E6D2E-C589-4634-8263-FF4D6A8076C1}" srcOrd="8" destOrd="0" presId="urn:microsoft.com/office/officeart/2005/8/layout/hList7"/>
    <dgm:cxn modelId="{CD2F2B12-6E20-4C74-9335-223906FEBA8D}" type="presParOf" srcId="{9E9E6D2E-C589-4634-8263-FF4D6A8076C1}" destId="{BC7A1F36-3218-4998-A1A0-5946B13C7BD7}" srcOrd="0" destOrd="0" presId="urn:microsoft.com/office/officeart/2005/8/layout/hList7"/>
    <dgm:cxn modelId="{D7658A06-77AB-4678-984B-B513F0F6D2AE}" type="presParOf" srcId="{9E9E6D2E-C589-4634-8263-FF4D6A8076C1}" destId="{5FA0BB95-2334-4693-B0FF-FBFC53798596}" srcOrd="1" destOrd="0" presId="urn:microsoft.com/office/officeart/2005/8/layout/hList7"/>
    <dgm:cxn modelId="{A033F1C1-E92A-46F2-AF7A-66C13A9CF57F}" type="presParOf" srcId="{9E9E6D2E-C589-4634-8263-FF4D6A8076C1}" destId="{E6899F62-A298-42F5-8D2D-1D3386171CCB}" srcOrd="2" destOrd="0" presId="urn:microsoft.com/office/officeart/2005/8/layout/hList7"/>
    <dgm:cxn modelId="{B3B773CF-281D-4400-AC40-EED52A1284BA}" type="presParOf" srcId="{9E9E6D2E-C589-4634-8263-FF4D6A8076C1}" destId="{C6D7D6F5-0C66-4964-A3CD-2162C8E1D1D6}" srcOrd="3" destOrd="0" presId="urn:microsoft.com/office/officeart/2005/8/layout/hList7"/>
    <dgm:cxn modelId="{7D5B2DBE-10C4-4D06-B146-7EE76BF42753}" type="presParOf" srcId="{E276E20A-B4CB-40B9-8241-10EA262ADB9F}" destId="{37DCD2B4-E887-433F-869B-8F30836D08A9}" srcOrd="9" destOrd="0" presId="urn:microsoft.com/office/officeart/2005/8/layout/hList7"/>
    <dgm:cxn modelId="{99596E25-A428-41B8-A7BC-61EA4F93C3FB}" type="presParOf" srcId="{E276E20A-B4CB-40B9-8241-10EA262ADB9F}" destId="{A2085EAA-3985-4E63-857E-0757EA3EE71B}" srcOrd="10" destOrd="0" presId="urn:microsoft.com/office/officeart/2005/8/layout/hList7"/>
    <dgm:cxn modelId="{C6247E0B-CD8B-44DA-9B76-2F2FC66B71D5}" type="presParOf" srcId="{A2085EAA-3985-4E63-857E-0757EA3EE71B}" destId="{9A49E425-7DCB-45FD-9E05-FB34CFDBBE3E}" srcOrd="0" destOrd="0" presId="urn:microsoft.com/office/officeart/2005/8/layout/hList7"/>
    <dgm:cxn modelId="{47F3981A-2AEB-4C3C-B94E-C9E6EC793BF4}" type="presParOf" srcId="{A2085EAA-3985-4E63-857E-0757EA3EE71B}" destId="{5A3D7BC3-7663-455C-B012-480DC4AB2C44}" srcOrd="1" destOrd="0" presId="urn:microsoft.com/office/officeart/2005/8/layout/hList7"/>
    <dgm:cxn modelId="{B7B1DEF6-0FAC-44E5-9CC1-FBF8ABE58049}" type="presParOf" srcId="{A2085EAA-3985-4E63-857E-0757EA3EE71B}" destId="{268BDB85-E2FA-4C95-BBD1-87FFC2C62F64}" srcOrd="2" destOrd="0" presId="urn:microsoft.com/office/officeart/2005/8/layout/hList7"/>
    <dgm:cxn modelId="{C547EDB0-23A9-455D-94FE-CA32158929A5}" type="presParOf" srcId="{A2085EAA-3985-4E63-857E-0757EA3EE71B}" destId="{E84DC1F5-2AC2-4AFA-878D-296045707E9C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5BEDC7C-553A-4561-B17E-7100D38F4D08}" type="doc">
      <dgm:prSet loTypeId="urn:microsoft.com/office/officeart/2005/8/layout/hList7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649B8707-91B5-4275-AF12-0B2967FE8EEC}">
      <dgm:prSet phldrT="[Text]" custT="1"/>
      <dgm:spPr/>
      <dgm:t>
        <a:bodyPr/>
        <a:lstStyle/>
        <a:p>
          <a:pPr rtl="0"/>
          <a:r>
            <a:rPr lang="en-GB" sz="2400" b="0" dirty="0">
              <a:latin typeface="SassoonCRInfantMedium"/>
            </a:rPr>
            <a:t>  </a:t>
          </a:r>
          <a:r>
            <a:rPr lang="en-GB" sz="2400" b="0" dirty="0"/>
            <a:t>Week 1/2</a:t>
          </a:r>
        </a:p>
        <a:p>
          <a:pPr rtl="0"/>
          <a:r>
            <a:rPr lang="en-GB" sz="2400" b="0" dirty="0">
              <a:solidFill>
                <a:srgbClr val="C00000"/>
              </a:solidFill>
            </a:rPr>
            <a:t>Movement</a:t>
          </a:r>
        </a:p>
        <a:p>
          <a:pPr rtl="0"/>
          <a:r>
            <a:rPr lang="en-GB" sz="2400" b="0" dirty="0">
              <a:solidFill>
                <a:srgbClr val="C00000"/>
              </a:solidFill>
            </a:rPr>
            <a:t>And marks</a:t>
          </a:r>
        </a:p>
        <a:p>
          <a:r>
            <a:rPr lang="en-GB" sz="2000" b="0" dirty="0"/>
            <a:t>Squiggle whilst you wiggle </a:t>
          </a:r>
        </a:p>
        <a:p>
          <a:endParaRPr lang="en-GB" sz="2000" b="0" dirty="0"/>
        </a:p>
        <a:p>
          <a:r>
            <a:rPr lang="en-GB" sz="2000" b="0" dirty="0"/>
            <a:t>Dough Disco</a:t>
          </a:r>
        </a:p>
        <a:p>
          <a:endParaRPr lang="en-GB" sz="2000" b="0" dirty="0"/>
        </a:p>
        <a:p>
          <a:endParaRPr lang="en-GB" sz="2000" b="0" dirty="0"/>
        </a:p>
      </dgm:t>
    </dgm:pt>
    <dgm:pt modelId="{AFE3D774-EB50-48D3-BADB-BA65F1777EEF}" type="parTrans" cxnId="{0A11C027-131B-4BEB-9410-0EBD2EBBC90F}">
      <dgm:prSet/>
      <dgm:spPr/>
      <dgm:t>
        <a:bodyPr/>
        <a:lstStyle/>
        <a:p>
          <a:endParaRPr lang="en-GB" sz="2400" b="0"/>
        </a:p>
      </dgm:t>
    </dgm:pt>
    <dgm:pt modelId="{031ACD68-B8D7-469E-8014-68E441FEDB40}" type="sibTrans" cxnId="{0A11C027-131B-4BEB-9410-0EBD2EBBC90F}">
      <dgm:prSet/>
      <dgm:spPr/>
      <dgm:t>
        <a:bodyPr/>
        <a:lstStyle/>
        <a:p>
          <a:endParaRPr lang="en-GB" sz="2400" b="0"/>
        </a:p>
      </dgm:t>
    </dgm:pt>
    <dgm:pt modelId="{9FB29968-098F-4144-BA8C-FA482559BCA9}">
      <dgm:prSet phldrT="[Text]" custT="1"/>
      <dgm:spPr/>
      <dgm:t>
        <a:bodyPr/>
        <a:lstStyle/>
        <a:p>
          <a:pPr rtl="0"/>
          <a:r>
            <a:rPr lang="en-GB" sz="2400" b="0" dirty="0">
              <a:latin typeface="SassoonCRInfantMedium"/>
            </a:rPr>
            <a:t> </a:t>
          </a:r>
          <a:r>
            <a:rPr lang="en-GB" sz="2400" b="0" dirty="0"/>
            <a:t>Week 3</a:t>
          </a:r>
        </a:p>
        <a:p>
          <a:pPr rtl="0"/>
          <a:r>
            <a:rPr lang="en-GB" sz="2400" b="0" dirty="0">
              <a:solidFill>
                <a:srgbClr val="C00000"/>
              </a:solidFill>
            </a:rPr>
            <a:t>Lines</a:t>
          </a:r>
        </a:p>
        <a:p>
          <a:pPr rtl="0"/>
          <a:r>
            <a:rPr lang="en-GB" sz="2000" b="0" dirty="0"/>
            <a:t>Drawing straight lines</a:t>
          </a:r>
        </a:p>
        <a:p>
          <a:pPr rtl="0"/>
          <a:r>
            <a:rPr lang="en-GB" sz="2000" b="0" dirty="0"/>
            <a:t>Vertical and</a:t>
          </a:r>
        </a:p>
        <a:p>
          <a:pPr rtl="0"/>
          <a:r>
            <a:rPr lang="en-GB" sz="2000" b="0" dirty="0"/>
            <a:t>Horizontal</a:t>
          </a:r>
        </a:p>
        <a:p>
          <a:pPr rtl="0"/>
          <a:r>
            <a:rPr lang="en-GB" sz="2000" b="0" dirty="0"/>
            <a:t>Pencil grip: </a:t>
          </a:r>
        </a:p>
        <a:p>
          <a:pPr rtl="0"/>
          <a:r>
            <a:rPr lang="en-GB" sz="2000" b="0" dirty="0"/>
            <a:t>Finger Gym activities</a:t>
          </a:r>
        </a:p>
        <a:p>
          <a:pPr rtl="0"/>
          <a:endParaRPr lang="en-GB" sz="2000" b="0" dirty="0"/>
        </a:p>
      </dgm:t>
    </dgm:pt>
    <dgm:pt modelId="{57291D29-9F0A-4DD7-8218-0733D9431F46}" type="parTrans" cxnId="{8B7310C5-B424-4A04-989D-68B113542651}">
      <dgm:prSet/>
      <dgm:spPr/>
      <dgm:t>
        <a:bodyPr/>
        <a:lstStyle/>
        <a:p>
          <a:endParaRPr lang="en-GB" sz="2400" b="0"/>
        </a:p>
      </dgm:t>
    </dgm:pt>
    <dgm:pt modelId="{AFE94213-D37E-4650-8805-DF8C3B9767D1}" type="sibTrans" cxnId="{8B7310C5-B424-4A04-989D-68B113542651}">
      <dgm:prSet/>
      <dgm:spPr/>
      <dgm:t>
        <a:bodyPr/>
        <a:lstStyle/>
        <a:p>
          <a:endParaRPr lang="en-GB" sz="2400" b="0"/>
        </a:p>
      </dgm:t>
    </dgm:pt>
    <dgm:pt modelId="{DC4C3BF1-755A-4D3D-B3A0-62AEF2D778D1}">
      <dgm:prSet phldrT="[Text]" custT="1"/>
      <dgm:spPr/>
      <dgm:t>
        <a:bodyPr/>
        <a:lstStyle/>
        <a:p>
          <a:endParaRPr lang="en-GB" sz="2400" b="0" dirty="0"/>
        </a:p>
        <a:p>
          <a:r>
            <a:rPr lang="en-GB" sz="2400" b="0" dirty="0"/>
            <a:t>Week 4</a:t>
          </a:r>
        </a:p>
        <a:p>
          <a:r>
            <a:rPr lang="en-GB" sz="2400" b="0" dirty="0">
              <a:solidFill>
                <a:srgbClr val="C00000"/>
              </a:solidFill>
            </a:rPr>
            <a:t>Circles</a:t>
          </a:r>
        </a:p>
        <a:p>
          <a:r>
            <a:rPr lang="en-GB" sz="2000" b="0" dirty="0"/>
            <a:t>Making circular movements/forming anti-clockwise circles</a:t>
          </a:r>
        </a:p>
        <a:p>
          <a:r>
            <a:rPr lang="en-GB" sz="2000" b="0" dirty="0"/>
            <a:t>(Look at Kandinsky)</a:t>
          </a:r>
        </a:p>
        <a:p>
          <a:endParaRPr lang="en-GB" sz="2000" b="0" dirty="0"/>
        </a:p>
        <a:p>
          <a:endParaRPr lang="en-GB" sz="2000" b="0" dirty="0"/>
        </a:p>
      </dgm:t>
    </dgm:pt>
    <dgm:pt modelId="{66A3CB38-A546-40D4-986C-479E32E4B760}" type="parTrans" cxnId="{5DF7C4BD-B331-458D-9FBB-3BD7D769159F}">
      <dgm:prSet/>
      <dgm:spPr/>
      <dgm:t>
        <a:bodyPr/>
        <a:lstStyle/>
        <a:p>
          <a:endParaRPr lang="en-GB" sz="2400" b="0"/>
        </a:p>
      </dgm:t>
    </dgm:pt>
    <dgm:pt modelId="{E1EC06F8-3396-4B72-9185-371008F17801}" type="sibTrans" cxnId="{5DF7C4BD-B331-458D-9FBB-3BD7D769159F}">
      <dgm:prSet/>
      <dgm:spPr/>
      <dgm:t>
        <a:bodyPr/>
        <a:lstStyle/>
        <a:p>
          <a:endParaRPr lang="en-GB" sz="2400" b="0"/>
        </a:p>
      </dgm:t>
    </dgm:pt>
    <dgm:pt modelId="{E9DF8AF1-582B-40F9-B8D9-149BC7DFED45}">
      <dgm:prSet phldrT="[Text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en-GB" sz="2400" b="0" dirty="0"/>
            <a:t>Week 5</a:t>
          </a:r>
        </a:p>
        <a:p>
          <a:r>
            <a:rPr lang="en-GB" sz="2400" b="0" dirty="0">
              <a:solidFill>
                <a:srgbClr val="C00000"/>
              </a:solidFill>
            </a:rPr>
            <a:t>Shapes</a:t>
          </a:r>
        </a:p>
        <a:p>
          <a:r>
            <a:rPr lang="en-GB" sz="2000" b="0" dirty="0"/>
            <a:t>Using lines to create shapes</a:t>
          </a:r>
        </a:p>
        <a:p>
          <a:r>
            <a:rPr lang="en-GB" sz="2000" b="0" dirty="0"/>
            <a:t>Pencil Control</a:t>
          </a:r>
        </a:p>
      </dgm:t>
    </dgm:pt>
    <dgm:pt modelId="{A2754E69-DE60-4965-8D6E-07F727049EAB}" type="parTrans" cxnId="{52815E02-38DD-40A6-B32D-486204F245D0}">
      <dgm:prSet/>
      <dgm:spPr/>
      <dgm:t>
        <a:bodyPr/>
        <a:lstStyle/>
        <a:p>
          <a:endParaRPr lang="en-GB" sz="2400" b="0"/>
        </a:p>
      </dgm:t>
    </dgm:pt>
    <dgm:pt modelId="{CA7FFC43-7A5E-4D86-B4E0-E8A7B484AA70}" type="sibTrans" cxnId="{52815E02-38DD-40A6-B32D-486204F245D0}">
      <dgm:prSet/>
      <dgm:spPr/>
      <dgm:t>
        <a:bodyPr/>
        <a:lstStyle/>
        <a:p>
          <a:endParaRPr lang="en-GB" sz="2400" b="0"/>
        </a:p>
      </dgm:t>
    </dgm:pt>
    <dgm:pt modelId="{DD28CAB9-36A6-4ECA-9250-3DCF64A32204}">
      <dgm:prSet phldrT="[Text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en-GB" sz="2400" b="0" dirty="0"/>
            <a:t>Week 6</a:t>
          </a:r>
        </a:p>
        <a:p>
          <a:r>
            <a:rPr lang="en-GB" sz="2400" b="0" dirty="0">
              <a:solidFill>
                <a:srgbClr val="C00000"/>
              </a:solidFill>
            </a:rPr>
            <a:t>Mark Making Tools</a:t>
          </a:r>
        </a:p>
        <a:p>
          <a:r>
            <a:rPr lang="en-GB" sz="2000" b="0" dirty="0"/>
            <a:t>Using different mark making tools to create different effects</a:t>
          </a:r>
        </a:p>
      </dgm:t>
    </dgm:pt>
    <dgm:pt modelId="{17B063CD-41D2-4BAA-AE1D-81B8B3988A69}" type="parTrans" cxnId="{62F1C7B2-C14C-4495-9974-AA584ADFAAB8}">
      <dgm:prSet/>
      <dgm:spPr/>
      <dgm:t>
        <a:bodyPr/>
        <a:lstStyle/>
        <a:p>
          <a:endParaRPr lang="en-GB" sz="2400" b="0"/>
        </a:p>
      </dgm:t>
    </dgm:pt>
    <dgm:pt modelId="{9C3DE74F-7932-4772-BEE1-78B11A5D37DC}" type="sibTrans" cxnId="{62F1C7B2-C14C-4495-9974-AA584ADFAAB8}">
      <dgm:prSet/>
      <dgm:spPr/>
      <dgm:t>
        <a:bodyPr/>
        <a:lstStyle/>
        <a:p>
          <a:endParaRPr lang="en-GB" sz="2400" b="0"/>
        </a:p>
      </dgm:t>
    </dgm:pt>
    <dgm:pt modelId="{638C59F2-B2CD-42BD-A1F7-888DDDF22BFD}">
      <dgm:prSet phldrT="[Text]" custT="1"/>
      <dgm:spPr/>
      <dgm:t>
        <a:bodyPr/>
        <a:lstStyle/>
        <a:p>
          <a:r>
            <a:rPr lang="en-GB" sz="2400" b="0" dirty="0"/>
            <a:t>Week 7/8</a:t>
          </a:r>
        </a:p>
        <a:p>
          <a:r>
            <a:rPr lang="en-GB" sz="2400" b="0" dirty="0">
              <a:solidFill>
                <a:srgbClr val="C00000"/>
              </a:solidFill>
            </a:rPr>
            <a:t>Faces</a:t>
          </a:r>
        </a:p>
        <a:p>
          <a:r>
            <a:rPr lang="en-GB" sz="2400" b="0" dirty="0">
              <a:solidFill>
                <a:srgbClr val="C00000"/>
              </a:solidFill>
            </a:rPr>
            <a:t>Drawing Portraits</a:t>
          </a:r>
        </a:p>
        <a:p>
          <a:r>
            <a:rPr lang="en-GB" sz="2000" b="0" dirty="0"/>
            <a:t>Looking closely at our faces to help us draw self portrait</a:t>
          </a:r>
        </a:p>
      </dgm:t>
    </dgm:pt>
    <dgm:pt modelId="{E45E5994-7DFD-429A-8940-FB22226DE5FF}" type="parTrans" cxnId="{6E3C72FA-025A-4348-886E-1150077E9073}">
      <dgm:prSet/>
      <dgm:spPr/>
      <dgm:t>
        <a:bodyPr/>
        <a:lstStyle/>
        <a:p>
          <a:endParaRPr lang="en-GB" sz="2400" b="0"/>
        </a:p>
      </dgm:t>
    </dgm:pt>
    <dgm:pt modelId="{93E90B33-089B-4992-BB8C-9F0E59FE765F}" type="sibTrans" cxnId="{6E3C72FA-025A-4348-886E-1150077E9073}">
      <dgm:prSet/>
      <dgm:spPr/>
      <dgm:t>
        <a:bodyPr/>
        <a:lstStyle/>
        <a:p>
          <a:endParaRPr lang="en-GB" sz="2400" b="0"/>
        </a:p>
      </dgm:t>
    </dgm:pt>
    <dgm:pt modelId="{851EFC53-36B5-4231-B48F-4B4A7F73942D}" type="pres">
      <dgm:prSet presAssocID="{E5BEDC7C-553A-4561-B17E-7100D38F4D08}" presName="Name0" presStyleCnt="0">
        <dgm:presLayoutVars>
          <dgm:dir/>
          <dgm:resizeHandles val="exact"/>
        </dgm:presLayoutVars>
      </dgm:prSet>
      <dgm:spPr/>
    </dgm:pt>
    <dgm:pt modelId="{701780F6-F0CD-4841-8D4B-2DC25E9B30DB}" type="pres">
      <dgm:prSet presAssocID="{E5BEDC7C-553A-4561-B17E-7100D38F4D08}" presName="fgShape" presStyleLbl="fgShp" presStyleIdx="0" presStyleCnt="1" custScaleX="108696" custScaleY="121666" custLinFactNeighborX="0" custLinFactNeighborY="32042"/>
      <dgm:spPr>
        <a:prstGeom prst="stripedRightArrow">
          <a:avLst/>
        </a:prstGeom>
      </dgm:spPr>
    </dgm:pt>
    <dgm:pt modelId="{E276E20A-B4CB-40B9-8241-10EA262ADB9F}" type="pres">
      <dgm:prSet presAssocID="{E5BEDC7C-553A-4561-B17E-7100D38F4D08}" presName="linComp" presStyleCnt="0"/>
      <dgm:spPr/>
    </dgm:pt>
    <dgm:pt modelId="{AF15A7E5-82D3-4D8C-9C32-D779ADEBB854}" type="pres">
      <dgm:prSet presAssocID="{649B8707-91B5-4275-AF12-0B2967FE8EEC}" presName="compNode" presStyleCnt="0"/>
      <dgm:spPr/>
    </dgm:pt>
    <dgm:pt modelId="{751446BE-CA6F-4607-921C-F78C4C573DEB}" type="pres">
      <dgm:prSet presAssocID="{649B8707-91B5-4275-AF12-0B2967FE8EEC}" presName="bkgdShape" presStyleLbl="node1" presStyleIdx="0" presStyleCnt="6"/>
      <dgm:spPr/>
    </dgm:pt>
    <dgm:pt modelId="{CE937E64-5DD3-47DF-BDF8-2B4AB86ADF74}" type="pres">
      <dgm:prSet presAssocID="{649B8707-91B5-4275-AF12-0B2967FE8EEC}" presName="nodeTx" presStyleLbl="node1" presStyleIdx="0" presStyleCnt="6">
        <dgm:presLayoutVars>
          <dgm:bulletEnabled val="1"/>
        </dgm:presLayoutVars>
      </dgm:prSet>
      <dgm:spPr/>
    </dgm:pt>
    <dgm:pt modelId="{0FD4C0F2-9F06-4B82-8D7F-43CABDE217ED}" type="pres">
      <dgm:prSet presAssocID="{649B8707-91B5-4275-AF12-0B2967FE8EEC}" presName="invisiNode" presStyleLbl="node1" presStyleIdx="0" presStyleCnt="6"/>
      <dgm:spPr/>
    </dgm:pt>
    <dgm:pt modelId="{A4AF70E2-AB9D-4BDA-B16F-E363CAA5BAEF}" type="pres">
      <dgm:prSet presAssocID="{649B8707-91B5-4275-AF12-0B2967FE8EEC}" presName="imagNode" presStyleLbl="fgImgPlace1" presStyleIdx="0" presStyleCnt="6" custScaleX="76847" custScaleY="78336" custLinFactNeighborX="2710" custLinFactNeighborY="-20933"/>
      <dgm:spPr>
        <a:blipFill rotWithShape="1">
          <a:blip xmlns:r="http://schemas.openxmlformats.org/officeDocument/2006/relationships" r:embed="rId1"/>
          <a:srcRect/>
          <a:stretch>
            <a:fillRect l="-23000" r="-23000"/>
          </a:stretch>
        </a:blipFill>
      </dgm:spPr>
    </dgm:pt>
    <dgm:pt modelId="{6452CF4B-DFE5-4C39-A7BB-C4468338D55F}" type="pres">
      <dgm:prSet presAssocID="{031ACD68-B8D7-469E-8014-68E441FEDB40}" presName="sibTrans" presStyleLbl="sibTrans2D1" presStyleIdx="0" presStyleCnt="0"/>
      <dgm:spPr/>
    </dgm:pt>
    <dgm:pt modelId="{14E64854-50A1-4C81-BD1C-6EA03D9BE099}" type="pres">
      <dgm:prSet presAssocID="{9FB29968-098F-4144-BA8C-FA482559BCA9}" presName="compNode" presStyleCnt="0"/>
      <dgm:spPr/>
    </dgm:pt>
    <dgm:pt modelId="{7AF40FFA-9D7C-4DE1-A2B8-44F57B266366}" type="pres">
      <dgm:prSet presAssocID="{9FB29968-098F-4144-BA8C-FA482559BCA9}" presName="bkgdShape" presStyleLbl="node1" presStyleIdx="1" presStyleCnt="6"/>
      <dgm:spPr/>
    </dgm:pt>
    <dgm:pt modelId="{6BE3D008-BE38-487E-B5A0-1765CA514D9A}" type="pres">
      <dgm:prSet presAssocID="{9FB29968-098F-4144-BA8C-FA482559BCA9}" presName="nodeTx" presStyleLbl="node1" presStyleIdx="1" presStyleCnt="6">
        <dgm:presLayoutVars>
          <dgm:bulletEnabled val="1"/>
        </dgm:presLayoutVars>
      </dgm:prSet>
      <dgm:spPr/>
    </dgm:pt>
    <dgm:pt modelId="{32627767-6E46-4133-B632-5C77BA618DC4}" type="pres">
      <dgm:prSet presAssocID="{9FB29968-098F-4144-BA8C-FA482559BCA9}" presName="invisiNode" presStyleLbl="node1" presStyleIdx="1" presStyleCnt="6"/>
      <dgm:spPr/>
    </dgm:pt>
    <dgm:pt modelId="{DB3C1541-C7B9-4C8C-BD89-11ABF3B3E594}" type="pres">
      <dgm:prSet presAssocID="{9FB29968-098F-4144-BA8C-FA482559BCA9}" presName="imagNode" presStyleLbl="fgImgPlace1" presStyleIdx="1" presStyleCnt="6" custScaleX="76847" custScaleY="72276" custLinFactNeighborX="4216" custLinFactNeighborY="-22490"/>
      <dgm:spPr>
        <a:blipFill rotWithShape="1"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>
            <a:fillRect l="-6000" r="-6000"/>
          </a:stretch>
        </a:blipFill>
      </dgm:spPr>
    </dgm:pt>
    <dgm:pt modelId="{2572BE88-3349-4214-B5AA-19671A35C921}" type="pres">
      <dgm:prSet presAssocID="{AFE94213-D37E-4650-8805-DF8C3B9767D1}" presName="sibTrans" presStyleLbl="sibTrans2D1" presStyleIdx="0" presStyleCnt="0"/>
      <dgm:spPr/>
    </dgm:pt>
    <dgm:pt modelId="{0693AB93-FCF5-4C3E-847B-2D6BECD9FCDE}" type="pres">
      <dgm:prSet presAssocID="{DC4C3BF1-755A-4D3D-B3A0-62AEF2D778D1}" presName="compNode" presStyleCnt="0"/>
      <dgm:spPr/>
    </dgm:pt>
    <dgm:pt modelId="{F2D30587-99A0-4E65-863A-610981EE6E5B}" type="pres">
      <dgm:prSet presAssocID="{DC4C3BF1-755A-4D3D-B3A0-62AEF2D778D1}" presName="bkgdShape" presStyleLbl="node1" presStyleIdx="2" presStyleCnt="6"/>
      <dgm:spPr/>
    </dgm:pt>
    <dgm:pt modelId="{0F2B018F-D615-4C0D-801D-E72E45261784}" type="pres">
      <dgm:prSet presAssocID="{DC4C3BF1-755A-4D3D-B3A0-62AEF2D778D1}" presName="nodeTx" presStyleLbl="node1" presStyleIdx="2" presStyleCnt="6">
        <dgm:presLayoutVars>
          <dgm:bulletEnabled val="1"/>
        </dgm:presLayoutVars>
      </dgm:prSet>
      <dgm:spPr/>
    </dgm:pt>
    <dgm:pt modelId="{CC929A6F-A45F-4A79-9772-AD97BDB51179}" type="pres">
      <dgm:prSet presAssocID="{DC4C3BF1-755A-4D3D-B3A0-62AEF2D778D1}" presName="invisiNode" presStyleLbl="node1" presStyleIdx="2" presStyleCnt="6"/>
      <dgm:spPr/>
    </dgm:pt>
    <dgm:pt modelId="{A0296E4B-939C-4E80-9830-79834DAC2358}" type="pres">
      <dgm:prSet presAssocID="{DC4C3BF1-755A-4D3D-B3A0-62AEF2D778D1}" presName="imagNode" presStyleLbl="fgImgPlace1" presStyleIdx="2" presStyleCnt="6" custScaleX="76847" custScaleY="78336" custLinFactNeighborX="961" custLinFactNeighborY="-15263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/>
          <a:stretch>
            <a:fillRect l="-6000" r="-6000"/>
          </a:stretch>
        </a:blipFill>
      </dgm:spPr>
    </dgm:pt>
    <dgm:pt modelId="{B671040F-B1D4-40D1-BFF9-60B4B4C56D7E}" type="pres">
      <dgm:prSet presAssocID="{E1EC06F8-3396-4B72-9185-371008F17801}" presName="sibTrans" presStyleLbl="sibTrans2D1" presStyleIdx="0" presStyleCnt="0"/>
      <dgm:spPr/>
    </dgm:pt>
    <dgm:pt modelId="{B60CA10F-6265-4919-B60F-619E2DE152F7}" type="pres">
      <dgm:prSet presAssocID="{E9DF8AF1-582B-40F9-B8D9-149BC7DFED45}" presName="compNode" presStyleCnt="0"/>
      <dgm:spPr/>
    </dgm:pt>
    <dgm:pt modelId="{B2AE33F9-F8CB-4970-8626-04B14991A547}" type="pres">
      <dgm:prSet presAssocID="{E9DF8AF1-582B-40F9-B8D9-149BC7DFED45}" presName="bkgdShape" presStyleLbl="node1" presStyleIdx="3" presStyleCnt="6"/>
      <dgm:spPr/>
    </dgm:pt>
    <dgm:pt modelId="{F3F71AED-2C1F-4AEA-B3B5-8F9515365556}" type="pres">
      <dgm:prSet presAssocID="{E9DF8AF1-582B-40F9-B8D9-149BC7DFED45}" presName="nodeTx" presStyleLbl="node1" presStyleIdx="3" presStyleCnt="6">
        <dgm:presLayoutVars>
          <dgm:bulletEnabled val="1"/>
        </dgm:presLayoutVars>
      </dgm:prSet>
      <dgm:spPr/>
    </dgm:pt>
    <dgm:pt modelId="{0819F202-EDBC-4641-949D-C9D0BA20C90D}" type="pres">
      <dgm:prSet presAssocID="{E9DF8AF1-582B-40F9-B8D9-149BC7DFED45}" presName="invisiNode" presStyleLbl="node1" presStyleIdx="3" presStyleCnt="6"/>
      <dgm:spPr/>
    </dgm:pt>
    <dgm:pt modelId="{80354586-CA8D-4C2A-98F7-57941F30ABF5}" type="pres">
      <dgm:prSet presAssocID="{E9DF8AF1-582B-40F9-B8D9-149BC7DFED45}" presName="imagNode" presStyleLbl="fgImgPlace1" presStyleIdx="3" presStyleCnt="6" custScaleX="76847" custScaleY="78336" custLinFactNeighborX="961" custLinFactNeighborY="-15263"/>
      <dgm:spPr/>
    </dgm:pt>
    <dgm:pt modelId="{E57112C0-4AB5-48F4-B75F-FAF68929D7A1}" type="pres">
      <dgm:prSet presAssocID="{CA7FFC43-7A5E-4D86-B4E0-E8A7B484AA70}" presName="sibTrans" presStyleLbl="sibTrans2D1" presStyleIdx="0" presStyleCnt="0"/>
      <dgm:spPr/>
    </dgm:pt>
    <dgm:pt modelId="{9E9E6D2E-C589-4634-8263-FF4D6A8076C1}" type="pres">
      <dgm:prSet presAssocID="{DD28CAB9-36A6-4ECA-9250-3DCF64A32204}" presName="compNode" presStyleCnt="0"/>
      <dgm:spPr/>
    </dgm:pt>
    <dgm:pt modelId="{BC7A1F36-3218-4998-A1A0-5946B13C7BD7}" type="pres">
      <dgm:prSet presAssocID="{DD28CAB9-36A6-4ECA-9250-3DCF64A32204}" presName="bkgdShape" presStyleLbl="node1" presStyleIdx="4" presStyleCnt="6"/>
      <dgm:spPr/>
    </dgm:pt>
    <dgm:pt modelId="{5FA0BB95-2334-4693-B0FF-FBFC53798596}" type="pres">
      <dgm:prSet presAssocID="{DD28CAB9-36A6-4ECA-9250-3DCF64A32204}" presName="nodeTx" presStyleLbl="node1" presStyleIdx="4" presStyleCnt="6">
        <dgm:presLayoutVars>
          <dgm:bulletEnabled val="1"/>
        </dgm:presLayoutVars>
      </dgm:prSet>
      <dgm:spPr/>
    </dgm:pt>
    <dgm:pt modelId="{E6899F62-A298-42F5-8D2D-1D3386171CCB}" type="pres">
      <dgm:prSet presAssocID="{DD28CAB9-36A6-4ECA-9250-3DCF64A32204}" presName="invisiNode" presStyleLbl="node1" presStyleIdx="4" presStyleCnt="6"/>
      <dgm:spPr/>
    </dgm:pt>
    <dgm:pt modelId="{C6D7D6F5-0C66-4964-A3CD-2162C8E1D1D6}" type="pres">
      <dgm:prSet presAssocID="{DD28CAB9-36A6-4ECA-9250-3DCF64A32204}" presName="imagNode" presStyleLbl="fgImgPlace1" presStyleIdx="4" presStyleCnt="6" custScaleX="76847" custScaleY="78336" custLinFactX="-8094" custLinFactNeighborX="-100000" custLinFactNeighborY="-17464"/>
      <dgm:spPr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rcRect/>
          <a:stretch>
            <a:fillRect l="-18000" r="-18000"/>
          </a:stretch>
        </a:blipFill>
      </dgm:spPr>
    </dgm:pt>
    <dgm:pt modelId="{37DCD2B4-E887-433F-869B-8F30836D08A9}" type="pres">
      <dgm:prSet presAssocID="{9C3DE74F-7932-4772-BEE1-78B11A5D37DC}" presName="sibTrans" presStyleLbl="sibTrans2D1" presStyleIdx="0" presStyleCnt="0"/>
      <dgm:spPr/>
    </dgm:pt>
    <dgm:pt modelId="{A2085EAA-3985-4E63-857E-0757EA3EE71B}" type="pres">
      <dgm:prSet presAssocID="{638C59F2-B2CD-42BD-A1F7-888DDDF22BFD}" presName="compNode" presStyleCnt="0"/>
      <dgm:spPr/>
    </dgm:pt>
    <dgm:pt modelId="{9A49E425-7DCB-45FD-9E05-FB34CFDBBE3E}" type="pres">
      <dgm:prSet presAssocID="{638C59F2-B2CD-42BD-A1F7-888DDDF22BFD}" presName="bkgdShape" presStyleLbl="node1" presStyleIdx="5" presStyleCnt="6"/>
      <dgm:spPr/>
    </dgm:pt>
    <dgm:pt modelId="{5A3D7BC3-7663-455C-B012-480DC4AB2C44}" type="pres">
      <dgm:prSet presAssocID="{638C59F2-B2CD-42BD-A1F7-888DDDF22BFD}" presName="nodeTx" presStyleLbl="node1" presStyleIdx="5" presStyleCnt="6">
        <dgm:presLayoutVars>
          <dgm:bulletEnabled val="1"/>
        </dgm:presLayoutVars>
      </dgm:prSet>
      <dgm:spPr/>
    </dgm:pt>
    <dgm:pt modelId="{268BDB85-E2FA-4C95-BBD1-87FFC2C62F64}" type="pres">
      <dgm:prSet presAssocID="{638C59F2-B2CD-42BD-A1F7-888DDDF22BFD}" presName="invisiNode" presStyleLbl="node1" presStyleIdx="5" presStyleCnt="6"/>
      <dgm:spPr/>
    </dgm:pt>
    <dgm:pt modelId="{E84DC1F5-2AC2-4AFA-878D-296045707E9C}" type="pres">
      <dgm:prSet presAssocID="{638C59F2-B2CD-42BD-A1F7-888DDDF22BFD}" presName="imagNode" presStyleLbl="fgImgPlace1" presStyleIdx="5" presStyleCnt="6" custScaleX="76847" custScaleY="78336" custLinFactX="-6172" custLinFactNeighborX="-100000" custLinFactNeighborY="-13393"/>
      <dgm:spPr>
        <a:blipFill rotWithShape="1">
          <a:blip xmlns:r="http://schemas.openxmlformats.org/officeDocument/2006/relationships" r:embed="rId8"/>
          <a:srcRect/>
          <a:stretch>
            <a:fillRect l="-18000" r="-18000"/>
          </a:stretch>
        </a:blipFill>
      </dgm:spPr>
    </dgm:pt>
  </dgm:ptLst>
  <dgm:cxnLst>
    <dgm:cxn modelId="{52815E02-38DD-40A6-B32D-486204F245D0}" srcId="{E5BEDC7C-553A-4561-B17E-7100D38F4D08}" destId="{E9DF8AF1-582B-40F9-B8D9-149BC7DFED45}" srcOrd="3" destOrd="0" parTransId="{A2754E69-DE60-4965-8D6E-07F727049EAB}" sibTransId="{CA7FFC43-7A5E-4D86-B4E0-E8A7B484AA70}"/>
    <dgm:cxn modelId="{55BC520D-91F6-4505-89F2-8B94AE886D17}" type="presOf" srcId="{DC4C3BF1-755A-4D3D-B3A0-62AEF2D778D1}" destId="{F2D30587-99A0-4E65-863A-610981EE6E5B}" srcOrd="0" destOrd="0" presId="urn:microsoft.com/office/officeart/2005/8/layout/hList7"/>
    <dgm:cxn modelId="{08E7F10F-513F-4433-A859-D7891D4FF060}" type="presOf" srcId="{638C59F2-B2CD-42BD-A1F7-888DDDF22BFD}" destId="{5A3D7BC3-7663-455C-B012-480DC4AB2C44}" srcOrd="1" destOrd="0" presId="urn:microsoft.com/office/officeart/2005/8/layout/hList7"/>
    <dgm:cxn modelId="{0A11C027-131B-4BEB-9410-0EBD2EBBC90F}" srcId="{E5BEDC7C-553A-4561-B17E-7100D38F4D08}" destId="{649B8707-91B5-4275-AF12-0B2967FE8EEC}" srcOrd="0" destOrd="0" parTransId="{AFE3D774-EB50-48D3-BADB-BA65F1777EEF}" sibTransId="{031ACD68-B8D7-469E-8014-68E441FEDB40}"/>
    <dgm:cxn modelId="{2E24F94C-4E28-4D52-B230-C6DDA9D6FA8E}" type="presOf" srcId="{9FB29968-098F-4144-BA8C-FA482559BCA9}" destId="{6BE3D008-BE38-487E-B5A0-1765CA514D9A}" srcOrd="1" destOrd="0" presId="urn:microsoft.com/office/officeart/2005/8/layout/hList7"/>
    <dgm:cxn modelId="{62C14783-70AE-4CD1-8207-FE86589ACD83}" type="presOf" srcId="{E9DF8AF1-582B-40F9-B8D9-149BC7DFED45}" destId="{B2AE33F9-F8CB-4970-8626-04B14991A547}" srcOrd="0" destOrd="0" presId="urn:microsoft.com/office/officeart/2005/8/layout/hList7"/>
    <dgm:cxn modelId="{7A96C995-B1AB-498B-9CC2-0A202DCCDAD3}" type="presOf" srcId="{E5BEDC7C-553A-4561-B17E-7100D38F4D08}" destId="{851EFC53-36B5-4231-B48F-4B4A7F73942D}" srcOrd="0" destOrd="0" presId="urn:microsoft.com/office/officeart/2005/8/layout/hList7"/>
    <dgm:cxn modelId="{58C9A19B-063E-40C2-8FB8-5FCCFB2F5618}" type="presOf" srcId="{DC4C3BF1-755A-4D3D-B3A0-62AEF2D778D1}" destId="{0F2B018F-D615-4C0D-801D-E72E45261784}" srcOrd="1" destOrd="0" presId="urn:microsoft.com/office/officeart/2005/8/layout/hList7"/>
    <dgm:cxn modelId="{E472159E-8035-43F0-BB65-EEDDBCDE9475}" type="presOf" srcId="{649B8707-91B5-4275-AF12-0B2967FE8EEC}" destId="{CE937E64-5DD3-47DF-BDF8-2B4AB86ADF74}" srcOrd="1" destOrd="0" presId="urn:microsoft.com/office/officeart/2005/8/layout/hList7"/>
    <dgm:cxn modelId="{DA1C5B9F-8EF1-4DD0-8B0F-35D98D89F699}" type="presOf" srcId="{9C3DE74F-7932-4772-BEE1-78B11A5D37DC}" destId="{37DCD2B4-E887-433F-869B-8F30836D08A9}" srcOrd="0" destOrd="0" presId="urn:microsoft.com/office/officeart/2005/8/layout/hList7"/>
    <dgm:cxn modelId="{A19E8CA8-7A74-4ADB-979B-FA43EFF7C6D8}" type="presOf" srcId="{649B8707-91B5-4275-AF12-0B2967FE8EEC}" destId="{751446BE-CA6F-4607-921C-F78C4C573DEB}" srcOrd="0" destOrd="0" presId="urn:microsoft.com/office/officeart/2005/8/layout/hList7"/>
    <dgm:cxn modelId="{BD33DDAB-CED6-44B3-B5FE-6A6BE3EBB3C7}" type="presOf" srcId="{9FB29968-098F-4144-BA8C-FA482559BCA9}" destId="{7AF40FFA-9D7C-4DE1-A2B8-44F57B266366}" srcOrd="0" destOrd="0" presId="urn:microsoft.com/office/officeart/2005/8/layout/hList7"/>
    <dgm:cxn modelId="{62F1C7B2-C14C-4495-9974-AA584ADFAAB8}" srcId="{E5BEDC7C-553A-4561-B17E-7100D38F4D08}" destId="{DD28CAB9-36A6-4ECA-9250-3DCF64A32204}" srcOrd="4" destOrd="0" parTransId="{17B063CD-41D2-4BAA-AE1D-81B8B3988A69}" sibTransId="{9C3DE74F-7932-4772-BEE1-78B11A5D37DC}"/>
    <dgm:cxn modelId="{602FB5BC-FA15-473C-91DF-C4057F59111B}" type="presOf" srcId="{AFE94213-D37E-4650-8805-DF8C3B9767D1}" destId="{2572BE88-3349-4214-B5AA-19671A35C921}" srcOrd="0" destOrd="0" presId="urn:microsoft.com/office/officeart/2005/8/layout/hList7"/>
    <dgm:cxn modelId="{5DF7C4BD-B331-458D-9FBB-3BD7D769159F}" srcId="{E5BEDC7C-553A-4561-B17E-7100D38F4D08}" destId="{DC4C3BF1-755A-4D3D-B3A0-62AEF2D778D1}" srcOrd="2" destOrd="0" parTransId="{66A3CB38-A546-40D4-986C-479E32E4B760}" sibTransId="{E1EC06F8-3396-4B72-9185-371008F17801}"/>
    <dgm:cxn modelId="{8B7310C5-B424-4A04-989D-68B113542651}" srcId="{E5BEDC7C-553A-4561-B17E-7100D38F4D08}" destId="{9FB29968-098F-4144-BA8C-FA482559BCA9}" srcOrd="1" destOrd="0" parTransId="{57291D29-9F0A-4DD7-8218-0733D9431F46}" sibTransId="{AFE94213-D37E-4650-8805-DF8C3B9767D1}"/>
    <dgm:cxn modelId="{A5F000C7-283B-4531-8700-9397E7261F52}" type="presOf" srcId="{DD28CAB9-36A6-4ECA-9250-3DCF64A32204}" destId="{5FA0BB95-2334-4693-B0FF-FBFC53798596}" srcOrd="1" destOrd="0" presId="urn:microsoft.com/office/officeart/2005/8/layout/hList7"/>
    <dgm:cxn modelId="{25D57ACC-8A59-441F-A715-4CB711542EFE}" type="presOf" srcId="{E1EC06F8-3396-4B72-9185-371008F17801}" destId="{B671040F-B1D4-40D1-BFF9-60B4B4C56D7E}" srcOrd="0" destOrd="0" presId="urn:microsoft.com/office/officeart/2005/8/layout/hList7"/>
    <dgm:cxn modelId="{BDB33ECF-00A2-4E1E-B117-B571C1ED892D}" type="presOf" srcId="{CA7FFC43-7A5E-4D86-B4E0-E8A7B484AA70}" destId="{E57112C0-4AB5-48F4-B75F-FAF68929D7A1}" srcOrd="0" destOrd="0" presId="urn:microsoft.com/office/officeart/2005/8/layout/hList7"/>
    <dgm:cxn modelId="{FB4E14DA-0F18-4DAC-99DE-BF62A3733683}" type="presOf" srcId="{DD28CAB9-36A6-4ECA-9250-3DCF64A32204}" destId="{BC7A1F36-3218-4998-A1A0-5946B13C7BD7}" srcOrd="0" destOrd="0" presId="urn:microsoft.com/office/officeart/2005/8/layout/hList7"/>
    <dgm:cxn modelId="{B75BD8E2-D34E-4C77-AED3-3458BFE705A6}" type="presOf" srcId="{031ACD68-B8D7-469E-8014-68E441FEDB40}" destId="{6452CF4B-DFE5-4C39-A7BB-C4468338D55F}" srcOrd="0" destOrd="0" presId="urn:microsoft.com/office/officeart/2005/8/layout/hList7"/>
    <dgm:cxn modelId="{62F232EB-4A3A-4B60-A48D-0FA3563BDDA5}" type="presOf" srcId="{E9DF8AF1-582B-40F9-B8D9-149BC7DFED45}" destId="{F3F71AED-2C1F-4AEA-B3B5-8F9515365556}" srcOrd="1" destOrd="0" presId="urn:microsoft.com/office/officeart/2005/8/layout/hList7"/>
    <dgm:cxn modelId="{328B32F3-1448-450B-AF11-290932C68C48}" type="presOf" srcId="{638C59F2-B2CD-42BD-A1F7-888DDDF22BFD}" destId="{9A49E425-7DCB-45FD-9E05-FB34CFDBBE3E}" srcOrd="0" destOrd="0" presId="urn:microsoft.com/office/officeart/2005/8/layout/hList7"/>
    <dgm:cxn modelId="{6E3C72FA-025A-4348-886E-1150077E9073}" srcId="{E5BEDC7C-553A-4561-B17E-7100D38F4D08}" destId="{638C59F2-B2CD-42BD-A1F7-888DDDF22BFD}" srcOrd="5" destOrd="0" parTransId="{E45E5994-7DFD-429A-8940-FB22226DE5FF}" sibTransId="{93E90B33-089B-4992-BB8C-9F0E59FE765F}"/>
    <dgm:cxn modelId="{8812D564-54AE-4D8E-B453-9820482BFA7A}" type="presParOf" srcId="{851EFC53-36B5-4231-B48F-4B4A7F73942D}" destId="{701780F6-F0CD-4841-8D4B-2DC25E9B30DB}" srcOrd="0" destOrd="0" presId="urn:microsoft.com/office/officeart/2005/8/layout/hList7"/>
    <dgm:cxn modelId="{64BC4FF7-A6A5-451B-89C4-14980D9E946C}" type="presParOf" srcId="{851EFC53-36B5-4231-B48F-4B4A7F73942D}" destId="{E276E20A-B4CB-40B9-8241-10EA262ADB9F}" srcOrd="1" destOrd="0" presId="urn:microsoft.com/office/officeart/2005/8/layout/hList7"/>
    <dgm:cxn modelId="{9247C239-3B4A-4E2D-AE78-C04418CA6888}" type="presParOf" srcId="{E276E20A-B4CB-40B9-8241-10EA262ADB9F}" destId="{AF15A7E5-82D3-4D8C-9C32-D779ADEBB854}" srcOrd="0" destOrd="0" presId="urn:microsoft.com/office/officeart/2005/8/layout/hList7"/>
    <dgm:cxn modelId="{8905709D-CB1E-49E3-AAA7-0C513D537326}" type="presParOf" srcId="{AF15A7E5-82D3-4D8C-9C32-D779ADEBB854}" destId="{751446BE-CA6F-4607-921C-F78C4C573DEB}" srcOrd="0" destOrd="0" presId="urn:microsoft.com/office/officeart/2005/8/layout/hList7"/>
    <dgm:cxn modelId="{2DD02317-E4F7-4E5D-A8BF-18D84D4F4C9D}" type="presParOf" srcId="{AF15A7E5-82D3-4D8C-9C32-D779ADEBB854}" destId="{CE937E64-5DD3-47DF-BDF8-2B4AB86ADF74}" srcOrd="1" destOrd="0" presId="urn:microsoft.com/office/officeart/2005/8/layout/hList7"/>
    <dgm:cxn modelId="{2FAFD563-33BE-4369-BFD9-54F50D94FF9D}" type="presParOf" srcId="{AF15A7E5-82D3-4D8C-9C32-D779ADEBB854}" destId="{0FD4C0F2-9F06-4B82-8D7F-43CABDE217ED}" srcOrd="2" destOrd="0" presId="urn:microsoft.com/office/officeart/2005/8/layout/hList7"/>
    <dgm:cxn modelId="{C288AEED-C7D4-4209-97C6-8D582433D574}" type="presParOf" srcId="{AF15A7E5-82D3-4D8C-9C32-D779ADEBB854}" destId="{A4AF70E2-AB9D-4BDA-B16F-E363CAA5BAEF}" srcOrd="3" destOrd="0" presId="urn:microsoft.com/office/officeart/2005/8/layout/hList7"/>
    <dgm:cxn modelId="{9A52CB39-7D18-421F-8EB5-BBD1B43B3E39}" type="presParOf" srcId="{E276E20A-B4CB-40B9-8241-10EA262ADB9F}" destId="{6452CF4B-DFE5-4C39-A7BB-C4468338D55F}" srcOrd="1" destOrd="0" presId="urn:microsoft.com/office/officeart/2005/8/layout/hList7"/>
    <dgm:cxn modelId="{DA86A0A5-155B-444D-BDAB-B531325EE3B5}" type="presParOf" srcId="{E276E20A-B4CB-40B9-8241-10EA262ADB9F}" destId="{14E64854-50A1-4C81-BD1C-6EA03D9BE099}" srcOrd="2" destOrd="0" presId="urn:microsoft.com/office/officeart/2005/8/layout/hList7"/>
    <dgm:cxn modelId="{31A2FB3A-C0EE-47B2-902C-7C1E9DCD0BD6}" type="presParOf" srcId="{14E64854-50A1-4C81-BD1C-6EA03D9BE099}" destId="{7AF40FFA-9D7C-4DE1-A2B8-44F57B266366}" srcOrd="0" destOrd="0" presId="urn:microsoft.com/office/officeart/2005/8/layout/hList7"/>
    <dgm:cxn modelId="{C561A1A3-8862-491D-B9A7-977123C451A6}" type="presParOf" srcId="{14E64854-50A1-4C81-BD1C-6EA03D9BE099}" destId="{6BE3D008-BE38-487E-B5A0-1765CA514D9A}" srcOrd="1" destOrd="0" presId="urn:microsoft.com/office/officeart/2005/8/layout/hList7"/>
    <dgm:cxn modelId="{194ECCD0-1A24-45F5-B406-AD678449BF26}" type="presParOf" srcId="{14E64854-50A1-4C81-BD1C-6EA03D9BE099}" destId="{32627767-6E46-4133-B632-5C77BA618DC4}" srcOrd="2" destOrd="0" presId="urn:microsoft.com/office/officeart/2005/8/layout/hList7"/>
    <dgm:cxn modelId="{F85498BA-062E-4CA4-9302-E7F26496A03D}" type="presParOf" srcId="{14E64854-50A1-4C81-BD1C-6EA03D9BE099}" destId="{DB3C1541-C7B9-4C8C-BD89-11ABF3B3E594}" srcOrd="3" destOrd="0" presId="urn:microsoft.com/office/officeart/2005/8/layout/hList7"/>
    <dgm:cxn modelId="{FB6E7526-007D-4C87-93E5-59DFB0DF82F5}" type="presParOf" srcId="{E276E20A-B4CB-40B9-8241-10EA262ADB9F}" destId="{2572BE88-3349-4214-B5AA-19671A35C921}" srcOrd="3" destOrd="0" presId="urn:microsoft.com/office/officeart/2005/8/layout/hList7"/>
    <dgm:cxn modelId="{382D5380-8651-4D12-87C5-D485C8225714}" type="presParOf" srcId="{E276E20A-B4CB-40B9-8241-10EA262ADB9F}" destId="{0693AB93-FCF5-4C3E-847B-2D6BECD9FCDE}" srcOrd="4" destOrd="0" presId="urn:microsoft.com/office/officeart/2005/8/layout/hList7"/>
    <dgm:cxn modelId="{FA098A6A-8D66-45F5-B2E7-9FBC78508B7B}" type="presParOf" srcId="{0693AB93-FCF5-4C3E-847B-2D6BECD9FCDE}" destId="{F2D30587-99A0-4E65-863A-610981EE6E5B}" srcOrd="0" destOrd="0" presId="urn:microsoft.com/office/officeart/2005/8/layout/hList7"/>
    <dgm:cxn modelId="{BFAE1384-E574-43D9-8CC3-D4394EDDCBAA}" type="presParOf" srcId="{0693AB93-FCF5-4C3E-847B-2D6BECD9FCDE}" destId="{0F2B018F-D615-4C0D-801D-E72E45261784}" srcOrd="1" destOrd="0" presId="urn:microsoft.com/office/officeart/2005/8/layout/hList7"/>
    <dgm:cxn modelId="{38AF779D-795A-4E7A-AFE8-73784D90417C}" type="presParOf" srcId="{0693AB93-FCF5-4C3E-847B-2D6BECD9FCDE}" destId="{CC929A6F-A45F-4A79-9772-AD97BDB51179}" srcOrd="2" destOrd="0" presId="urn:microsoft.com/office/officeart/2005/8/layout/hList7"/>
    <dgm:cxn modelId="{022BEFB9-CED1-489E-BB04-5A725CD85ACA}" type="presParOf" srcId="{0693AB93-FCF5-4C3E-847B-2D6BECD9FCDE}" destId="{A0296E4B-939C-4E80-9830-79834DAC2358}" srcOrd="3" destOrd="0" presId="urn:microsoft.com/office/officeart/2005/8/layout/hList7"/>
    <dgm:cxn modelId="{DC05E8C0-3BCC-4B24-A96D-69FE4DDB7191}" type="presParOf" srcId="{E276E20A-B4CB-40B9-8241-10EA262ADB9F}" destId="{B671040F-B1D4-40D1-BFF9-60B4B4C56D7E}" srcOrd="5" destOrd="0" presId="urn:microsoft.com/office/officeart/2005/8/layout/hList7"/>
    <dgm:cxn modelId="{72B5226B-966B-41DA-82BE-6CE05542CC7F}" type="presParOf" srcId="{E276E20A-B4CB-40B9-8241-10EA262ADB9F}" destId="{B60CA10F-6265-4919-B60F-619E2DE152F7}" srcOrd="6" destOrd="0" presId="urn:microsoft.com/office/officeart/2005/8/layout/hList7"/>
    <dgm:cxn modelId="{1FD8C5D2-9230-439B-B9F4-991DF859BBE9}" type="presParOf" srcId="{B60CA10F-6265-4919-B60F-619E2DE152F7}" destId="{B2AE33F9-F8CB-4970-8626-04B14991A547}" srcOrd="0" destOrd="0" presId="urn:microsoft.com/office/officeart/2005/8/layout/hList7"/>
    <dgm:cxn modelId="{7BEEF041-7D3F-4904-ADBF-DA9E206904A6}" type="presParOf" srcId="{B60CA10F-6265-4919-B60F-619E2DE152F7}" destId="{F3F71AED-2C1F-4AEA-B3B5-8F9515365556}" srcOrd="1" destOrd="0" presId="urn:microsoft.com/office/officeart/2005/8/layout/hList7"/>
    <dgm:cxn modelId="{0CD19832-573C-4074-A941-6FB466CAC605}" type="presParOf" srcId="{B60CA10F-6265-4919-B60F-619E2DE152F7}" destId="{0819F202-EDBC-4641-949D-C9D0BA20C90D}" srcOrd="2" destOrd="0" presId="urn:microsoft.com/office/officeart/2005/8/layout/hList7"/>
    <dgm:cxn modelId="{AFB45941-AE33-469A-A4EB-3FF3BE744BB6}" type="presParOf" srcId="{B60CA10F-6265-4919-B60F-619E2DE152F7}" destId="{80354586-CA8D-4C2A-98F7-57941F30ABF5}" srcOrd="3" destOrd="0" presId="urn:microsoft.com/office/officeart/2005/8/layout/hList7"/>
    <dgm:cxn modelId="{ACA0A6E6-7884-4733-8171-AE07193ADC07}" type="presParOf" srcId="{E276E20A-B4CB-40B9-8241-10EA262ADB9F}" destId="{E57112C0-4AB5-48F4-B75F-FAF68929D7A1}" srcOrd="7" destOrd="0" presId="urn:microsoft.com/office/officeart/2005/8/layout/hList7"/>
    <dgm:cxn modelId="{AB68ECBC-DA47-4FCE-845C-4D3F161BA4FD}" type="presParOf" srcId="{E276E20A-B4CB-40B9-8241-10EA262ADB9F}" destId="{9E9E6D2E-C589-4634-8263-FF4D6A8076C1}" srcOrd="8" destOrd="0" presId="urn:microsoft.com/office/officeart/2005/8/layout/hList7"/>
    <dgm:cxn modelId="{CD2F2B12-6E20-4C74-9335-223906FEBA8D}" type="presParOf" srcId="{9E9E6D2E-C589-4634-8263-FF4D6A8076C1}" destId="{BC7A1F36-3218-4998-A1A0-5946B13C7BD7}" srcOrd="0" destOrd="0" presId="urn:microsoft.com/office/officeart/2005/8/layout/hList7"/>
    <dgm:cxn modelId="{D7658A06-77AB-4678-984B-B513F0F6D2AE}" type="presParOf" srcId="{9E9E6D2E-C589-4634-8263-FF4D6A8076C1}" destId="{5FA0BB95-2334-4693-B0FF-FBFC53798596}" srcOrd="1" destOrd="0" presId="urn:microsoft.com/office/officeart/2005/8/layout/hList7"/>
    <dgm:cxn modelId="{A033F1C1-E92A-46F2-AF7A-66C13A9CF57F}" type="presParOf" srcId="{9E9E6D2E-C589-4634-8263-FF4D6A8076C1}" destId="{E6899F62-A298-42F5-8D2D-1D3386171CCB}" srcOrd="2" destOrd="0" presId="urn:microsoft.com/office/officeart/2005/8/layout/hList7"/>
    <dgm:cxn modelId="{B3B773CF-281D-4400-AC40-EED52A1284BA}" type="presParOf" srcId="{9E9E6D2E-C589-4634-8263-FF4D6A8076C1}" destId="{C6D7D6F5-0C66-4964-A3CD-2162C8E1D1D6}" srcOrd="3" destOrd="0" presId="urn:microsoft.com/office/officeart/2005/8/layout/hList7"/>
    <dgm:cxn modelId="{7D5B2DBE-10C4-4D06-B146-7EE76BF42753}" type="presParOf" srcId="{E276E20A-B4CB-40B9-8241-10EA262ADB9F}" destId="{37DCD2B4-E887-433F-869B-8F30836D08A9}" srcOrd="9" destOrd="0" presId="urn:microsoft.com/office/officeart/2005/8/layout/hList7"/>
    <dgm:cxn modelId="{99596E25-A428-41B8-A7BC-61EA4F93C3FB}" type="presParOf" srcId="{E276E20A-B4CB-40B9-8241-10EA262ADB9F}" destId="{A2085EAA-3985-4E63-857E-0757EA3EE71B}" srcOrd="10" destOrd="0" presId="urn:microsoft.com/office/officeart/2005/8/layout/hList7"/>
    <dgm:cxn modelId="{C6247E0B-CD8B-44DA-9B76-2F2FC66B71D5}" type="presParOf" srcId="{A2085EAA-3985-4E63-857E-0757EA3EE71B}" destId="{9A49E425-7DCB-45FD-9E05-FB34CFDBBE3E}" srcOrd="0" destOrd="0" presId="urn:microsoft.com/office/officeart/2005/8/layout/hList7"/>
    <dgm:cxn modelId="{47F3981A-2AEB-4C3C-B94E-C9E6EC793BF4}" type="presParOf" srcId="{A2085EAA-3985-4E63-857E-0757EA3EE71B}" destId="{5A3D7BC3-7663-455C-B012-480DC4AB2C44}" srcOrd="1" destOrd="0" presId="urn:microsoft.com/office/officeart/2005/8/layout/hList7"/>
    <dgm:cxn modelId="{B7B1DEF6-0FAC-44E5-9CC1-FBF8ABE58049}" type="presParOf" srcId="{A2085EAA-3985-4E63-857E-0757EA3EE71B}" destId="{268BDB85-E2FA-4C95-BBD1-87FFC2C62F64}" srcOrd="2" destOrd="0" presId="urn:microsoft.com/office/officeart/2005/8/layout/hList7"/>
    <dgm:cxn modelId="{C547EDB0-23A9-455D-94FE-CA32158929A5}" type="presParOf" srcId="{A2085EAA-3985-4E63-857E-0757EA3EE71B}" destId="{E84DC1F5-2AC2-4AFA-878D-296045707E9C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5BEDC7C-553A-4561-B17E-7100D38F4D08}" type="doc">
      <dgm:prSet loTypeId="urn:microsoft.com/office/officeart/2005/8/layout/hList7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649B8707-91B5-4275-AF12-0B2967FE8EEC}">
      <dgm:prSet phldrT="[Text]" custT="1"/>
      <dgm:spPr/>
      <dgm:t>
        <a:bodyPr/>
        <a:lstStyle/>
        <a:p>
          <a:endParaRPr lang="en-GB" sz="2400" b="0" dirty="0"/>
        </a:p>
        <a:p>
          <a:r>
            <a:rPr lang="en-GB" sz="2400" b="0" dirty="0"/>
            <a:t>Week 1/2</a:t>
          </a:r>
        </a:p>
        <a:p>
          <a:r>
            <a:rPr lang="en-GB" sz="2400" b="0" dirty="0">
              <a:solidFill>
                <a:srgbClr val="C00000"/>
              </a:solidFill>
            </a:rPr>
            <a:t>Movement and Dance</a:t>
          </a:r>
        </a:p>
        <a:p>
          <a:r>
            <a:rPr lang="en-GB" sz="1600" b="0" dirty="0">
              <a:solidFill>
                <a:schemeClr val="tx1"/>
              </a:solidFill>
            </a:rPr>
            <a:t>Nursery Rhymes</a:t>
          </a:r>
        </a:p>
        <a:p>
          <a:r>
            <a:rPr lang="en-GB" sz="1600" b="0" dirty="0">
              <a:solidFill>
                <a:schemeClr val="tx1"/>
              </a:solidFill>
            </a:rPr>
            <a:t>Brain Breaks</a:t>
          </a:r>
        </a:p>
        <a:p>
          <a:endParaRPr lang="en-GB" sz="2000" b="0" dirty="0">
            <a:solidFill>
              <a:schemeClr val="tx1"/>
            </a:solidFill>
          </a:endParaRPr>
        </a:p>
        <a:p>
          <a:r>
            <a:rPr lang="en-GB" sz="2000" b="0" dirty="0">
              <a:solidFill>
                <a:schemeClr val="tx1"/>
              </a:solidFill>
            </a:rPr>
            <a:t> </a:t>
          </a:r>
        </a:p>
      </dgm:t>
    </dgm:pt>
    <dgm:pt modelId="{AFE3D774-EB50-48D3-BADB-BA65F1777EEF}" type="parTrans" cxnId="{0A11C027-131B-4BEB-9410-0EBD2EBBC90F}">
      <dgm:prSet/>
      <dgm:spPr/>
      <dgm:t>
        <a:bodyPr/>
        <a:lstStyle/>
        <a:p>
          <a:endParaRPr lang="en-GB" sz="2400" b="0"/>
        </a:p>
      </dgm:t>
    </dgm:pt>
    <dgm:pt modelId="{031ACD68-B8D7-469E-8014-68E441FEDB40}" type="sibTrans" cxnId="{0A11C027-131B-4BEB-9410-0EBD2EBBC90F}">
      <dgm:prSet/>
      <dgm:spPr/>
      <dgm:t>
        <a:bodyPr/>
        <a:lstStyle/>
        <a:p>
          <a:endParaRPr lang="en-GB" sz="2400" b="0"/>
        </a:p>
      </dgm:t>
    </dgm:pt>
    <dgm:pt modelId="{9FB29968-098F-4144-BA8C-FA482559BCA9}">
      <dgm:prSet phldrT="[Text]" custT="1"/>
      <dgm:spPr/>
      <dgm:t>
        <a:bodyPr/>
        <a:lstStyle/>
        <a:p>
          <a:endParaRPr lang="en-GB" sz="2400" b="0" dirty="0"/>
        </a:p>
        <a:p>
          <a:endParaRPr lang="en-GB" sz="2400" b="0" dirty="0"/>
        </a:p>
        <a:p>
          <a:endParaRPr lang="en-GB" sz="2400" b="0" dirty="0"/>
        </a:p>
        <a:p>
          <a:endParaRPr lang="en-GB" sz="2400" b="0" dirty="0"/>
        </a:p>
        <a:p>
          <a:r>
            <a:rPr lang="en-GB" sz="2400" b="0" dirty="0"/>
            <a:t>Week 3</a:t>
          </a:r>
        </a:p>
        <a:p>
          <a:r>
            <a:rPr lang="en-GB" sz="2400" b="0" dirty="0">
              <a:solidFill>
                <a:srgbClr val="C00000"/>
              </a:solidFill>
            </a:rPr>
            <a:t>Drawing</a:t>
          </a:r>
        </a:p>
        <a:p>
          <a:r>
            <a:rPr lang="en-GB" sz="1600" b="0" dirty="0">
              <a:solidFill>
                <a:srgbClr val="C00000"/>
              </a:solidFill>
            </a:rPr>
            <a:t>Self portraits for displays.</a:t>
          </a:r>
        </a:p>
        <a:p>
          <a:r>
            <a:rPr lang="en-GB" sz="1600" b="0" dirty="0">
              <a:solidFill>
                <a:srgbClr val="C00000"/>
              </a:solidFill>
            </a:rPr>
            <a:t>Using pencil/charcoal to draw lines and create shapes.</a:t>
          </a:r>
          <a:endParaRPr lang="en-GB" sz="1600" b="0" dirty="0"/>
        </a:p>
        <a:p>
          <a:endParaRPr lang="en-GB" sz="1600" b="0" dirty="0"/>
        </a:p>
        <a:p>
          <a:endParaRPr lang="en-GB" sz="1800" b="0" dirty="0"/>
        </a:p>
        <a:p>
          <a:endParaRPr lang="en-GB" sz="2400" b="0" dirty="0"/>
        </a:p>
        <a:p>
          <a:endParaRPr lang="en-GB" sz="2400" b="0" dirty="0"/>
        </a:p>
      </dgm:t>
    </dgm:pt>
    <dgm:pt modelId="{57291D29-9F0A-4DD7-8218-0733D9431F46}" type="parTrans" cxnId="{8B7310C5-B424-4A04-989D-68B113542651}">
      <dgm:prSet/>
      <dgm:spPr/>
      <dgm:t>
        <a:bodyPr/>
        <a:lstStyle/>
        <a:p>
          <a:endParaRPr lang="en-GB" sz="2400" b="0"/>
        </a:p>
      </dgm:t>
    </dgm:pt>
    <dgm:pt modelId="{AFE94213-D37E-4650-8805-DF8C3B9767D1}" type="sibTrans" cxnId="{8B7310C5-B424-4A04-989D-68B113542651}">
      <dgm:prSet/>
      <dgm:spPr/>
      <dgm:t>
        <a:bodyPr/>
        <a:lstStyle/>
        <a:p>
          <a:endParaRPr lang="en-GB" sz="2400" b="0"/>
        </a:p>
      </dgm:t>
    </dgm:pt>
    <dgm:pt modelId="{DC4C3BF1-755A-4D3D-B3A0-62AEF2D778D1}">
      <dgm:prSet phldrT="[Text]" custT="1"/>
      <dgm:spPr/>
      <dgm:t>
        <a:bodyPr/>
        <a:lstStyle/>
        <a:p>
          <a:r>
            <a:rPr lang="en-GB" sz="2400" b="0" dirty="0"/>
            <a:t>Week 4</a:t>
          </a:r>
        </a:p>
        <a:p>
          <a:r>
            <a:rPr lang="en-GB" sz="2400" b="0" dirty="0">
              <a:solidFill>
                <a:srgbClr val="C00000"/>
              </a:solidFill>
            </a:rPr>
            <a:t>Fixing and Joining </a:t>
          </a:r>
        </a:p>
        <a:p>
          <a:r>
            <a:rPr lang="en-GB" sz="1800" b="0" dirty="0">
              <a:solidFill>
                <a:schemeClr val="tx1"/>
              </a:solidFill>
            </a:rPr>
            <a:t>Caring Caterpillars</a:t>
          </a:r>
        </a:p>
        <a:p>
          <a:r>
            <a:rPr lang="en-GB" sz="1400" b="0" dirty="0">
              <a:solidFill>
                <a:schemeClr val="tx1"/>
              </a:solidFill>
            </a:rPr>
            <a:t>Working Collaboratively to create a class caring caterpillar – adding comments of how we can show we care.</a:t>
          </a:r>
        </a:p>
        <a:p>
          <a:r>
            <a:rPr lang="en-GB" sz="1400" b="0" dirty="0"/>
            <a:t>.</a:t>
          </a:r>
        </a:p>
      </dgm:t>
    </dgm:pt>
    <dgm:pt modelId="{66A3CB38-A546-40D4-986C-479E32E4B760}" type="parTrans" cxnId="{5DF7C4BD-B331-458D-9FBB-3BD7D769159F}">
      <dgm:prSet/>
      <dgm:spPr/>
      <dgm:t>
        <a:bodyPr/>
        <a:lstStyle/>
        <a:p>
          <a:endParaRPr lang="en-GB" sz="2400" b="0"/>
        </a:p>
      </dgm:t>
    </dgm:pt>
    <dgm:pt modelId="{E1EC06F8-3396-4B72-9185-371008F17801}" type="sibTrans" cxnId="{5DF7C4BD-B331-458D-9FBB-3BD7D769159F}">
      <dgm:prSet/>
      <dgm:spPr/>
      <dgm:t>
        <a:bodyPr/>
        <a:lstStyle/>
        <a:p>
          <a:endParaRPr lang="en-GB" sz="2400" b="0"/>
        </a:p>
      </dgm:t>
    </dgm:pt>
    <dgm:pt modelId="{E9DF8AF1-582B-40F9-B8D9-149BC7DFED45}">
      <dgm:prSet phldrT="[Text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endParaRPr lang="en-GB" sz="2400" b="0" dirty="0"/>
        </a:p>
        <a:p>
          <a:r>
            <a:rPr lang="en-GB" sz="2400" b="0" dirty="0"/>
            <a:t>Week 5</a:t>
          </a:r>
        </a:p>
        <a:p>
          <a:r>
            <a:rPr lang="en-GB" sz="2000" b="0" dirty="0">
              <a:solidFill>
                <a:srgbClr val="C00000"/>
              </a:solidFill>
            </a:rPr>
            <a:t>Building and Constructing – Let’s make our homes.</a:t>
          </a:r>
        </a:p>
        <a:p>
          <a:r>
            <a:rPr lang="en-GB" sz="1800" b="0" dirty="0">
              <a:solidFill>
                <a:schemeClr val="tx1"/>
              </a:solidFill>
            </a:rPr>
            <a:t>Skills: </a:t>
          </a:r>
        </a:p>
        <a:p>
          <a:r>
            <a:rPr lang="en-GB" sz="1800" b="0" dirty="0">
              <a:solidFill>
                <a:schemeClr val="tx1"/>
              </a:solidFill>
            </a:rPr>
            <a:t>Material Selection</a:t>
          </a:r>
        </a:p>
        <a:p>
          <a:r>
            <a:rPr lang="en-GB" sz="1800" b="0" dirty="0">
              <a:solidFill>
                <a:schemeClr val="tx1"/>
              </a:solidFill>
            </a:rPr>
            <a:t>Combining materials</a:t>
          </a:r>
        </a:p>
        <a:p>
          <a:r>
            <a:rPr lang="en-GB" sz="1800" b="0" dirty="0">
              <a:solidFill>
                <a:schemeClr val="tx1"/>
              </a:solidFill>
            </a:rPr>
            <a:t>Fixing and joining</a:t>
          </a:r>
          <a:endParaRPr lang="en-GB" sz="2000" b="0" dirty="0"/>
        </a:p>
      </dgm:t>
    </dgm:pt>
    <dgm:pt modelId="{A2754E69-DE60-4965-8D6E-07F727049EAB}" type="parTrans" cxnId="{52815E02-38DD-40A6-B32D-486204F245D0}">
      <dgm:prSet/>
      <dgm:spPr/>
      <dgm:t>
        <a:bodyPr/>
        <a:lstStyle/>
        <a:p>
          <a:endParaRPr lang="en-GB" sz="2400" b="0"/>
        </a:p>
      </dgm:t>
    </dgm:pt>
    <dgm:pt modelId="{CA7FFC43-7A5E-4D86-B4E0-E8A7B484AA70}" type="sibTrans" cxnId="{52815E02-38DD-40A6-B32D-486204F245D0}">
      <dgm:prSet/>
      <dgm:spPr/>
      <dgm:t>
        <a:bodyPr/>
        <a:lstStyle/>
        <a:p>
          <a:endParaRPr lang="en-GB" sz="2400" b="0"/>
        </a:p>
      </dgm:t>
    </dgm:pt>
    <dgm:pt modelId="{DD28CAB9-36A6-4ECA-9250-3DCF64A32204}">
      <dgm:prSet phldrT="[Text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en-GB" sz="2400" b="0" dirty="0"/>
            <a:t>Week 6</a:t>
          </a:r>
        </a:p>
        <a:p>
          <a:r>
            <a:rPr lang="en-GB" sz="2400" b="0" dirty="0">
              <a:solidFill>
                <a:srgbClr val="C00000"/>
              </a:solidFill>
            </a:rPr>
            <a:t>Skill: Colour Mixing</a:t>
          </a:r>
        </a:p>
        <a:p>
          <a:r>
            <a:rPr lang="en-GB" sz="1600" b="0" dirty="0">
              <a:solidFill>
                <a:schemeClr val="tx1"/>
              </a:solidFill>
            </a:rPr>
            <a:t>Using primary colours to create secondary colours.</a:t>
          </a:r>
        </a:p>
        <a:p>
          <a:r>
            <a:rPr lang="en-GB" sz="1600" b="0" dirty="0">
              <a:solidFill>
                <a:schemeClr val="tx1"/>
              </a:solidFill>
            </a:rPr>
            <a:t>Noticing change</a:t>
          </a:r>
        </a:p>
        <a:p>
          <a:r>
            <a:rPr lang="en-GB" sz="1600" b="0" dirty="0">
              <a:solidFill>
                <a:srgbClr val="C00000"/>
              </a:solidFill>
            </a:rPr>
            <a:t>Artist Study: Kandinsky</a:t>
          </a:r>
        </a:p>
        <a:p>
          <a:r>
            <a:rPr lang="en-GB" sz="1600" b="0" dirty="0">
              <a:solidFill>
                <a:srgbClr val="C00000"/>
              </a:solidFill>
            </a:rPr>
            <a:t>Concentric Circles  </a:t>
          </a:r>
        </a:p>
        <a:p>
          <a:endParaRPr lang="en-GB" sz="1800" b="0" dirty="0"/>
        </a:p>
      </dgm:t>
    </dgm:pt>
    <dgm:pt modelId="{17B063CD-41D2-4BAA-AE1D-81B8B3988A69}" type="parTrans" cxnId="{62F1C7B2-C14C-4495-9974-AA584ADFAAB8}">
      <dgm:prSet/>
      <dgm:spPr/>
      <dgm:t>
        <a:bodyPr/>
        <a:lstStyle/>
        <a:p>
          <a:endParaRPr lang="en-GB" sz="2400" b="0"/>
        </a:p>
      </dgm:t>
    </dgm:pt>
    <dgm:pt modelId="{9C3DE74F-7932-4772-BEE1-78B11A5D37DC}" type="sibTrans" cxnId="{62F1C7B2-C14C-4495-9974-AA584ADFAAB8}">
      <dgm:prSet/>
      <dgm:spPr/>
      <dgm:t>
        <a:bodyPr/>
        <a:lstStyle/>
        <a:p>
          <a:endParaRPr lang="en-GB" sz="2400" b="0"/>
        </a:p>
      </dgm:t>
    </dgm:pt>
    <dgm:pt modelId="{638C59F2-B2CD-42BD-A1F7-888DDDF22BFD}">
      <dgm:prSet phldrT="[Text]" custT="1"/>
      <dgm:spPr/>
      <dgm:t>
        <a:bodyPr/>
        <a:lstStyle/>
        <a:p>
          <a:r>
            <a:rPr lang="en-GB" sz="2400" b="0" dirty="0"/>
            <a:t>Week 7/8</a:t>
          </a:r>
        </a:p>
        <a:p>
          <a:r>
            <a:rPr lang="en-GB" sz="2400" b="0" dirty="0">
              <a:solidFill>
                <a:srgbClr val="C00000"/>
              </a:solidFill>
            </a:rPr>
            <a:t>Painting Portraits</a:t>
          </a:r>
        </a:p>
        <a:p>
          <a:r>
            <a:rPr lang="en-GB" sz="2400" b="0" dirty="0">
              <a:solidFill>
                <a:schemeClr val="tx1"/>
              </a:solidFill>
            </a:rPr>
            <a:t>Artists Study Picasso</a:t>
          </a:r>
          <a:endParaRPr lang="en-GB" sz="2400" b="0" dirty="0"/>
        </a:p>
      </dgm:t>
    </dgm:pt>
    <dgm:pt modelId="{E45E5994-7DFD-429A-8940-FB22226DE5FF}" type="parTrans" cxnId="{6E3C72FA-025A-4348-886E-1150077E9073}">
      <dgm:prSet/>
      <dgm:spPr/>
      <dgm:t>
        <a:bodyPr/>
        <a:lstStyle/>
        <a:p>
          <a:endParaRPr lang="en-GB" sz="2400" b="0"/>
        </a:p>
      </dgm:t>
    </dgm:pt>
    <dgm:pt modelId="{93E90B33-089B-4992-BB8C-9F0E59FE765F}" type="sibTrans" cxnId="{6E3C72FA-025A-4348-886E-1150077E9073}">
      <dgm:prSet/>
      <dgm:spPr/>
      <dgm:t>
        <a:bodyPr/>
        <a:lstStyle/>
        <a:p>
          <a:endParaRPr lang="en-GB" sz="2400" b="0"/>
        </a:p>
      </dgm:t>
    </dgm:pt>
    <dgm:pt modelId="{851EFC53-36B5-4231-B48F-4B4A7F73942D}" type="pres">
      <dgm:prSet presAssocID="{E5BEDC7C-553A-4561-B17E-7100D38F4D08}" presName="Name0" presStyleCnt="0">
        <dgm:presLayoutVars>
          <dgm:dir/>
          <dgm:resizeHandles val="exact"/>
        </dgm:presLayoutVars>
      </dgm:prSet>
      <dgm:spPr/>
    </dgm:pt>
    <dgm:pt modelId="{701780F6-F0CD-4841-8D4B-2DC25E9B30DB}" type="pres">
      <dgm:prSet presAssocID="{E5BEDC7C-553A-4561-B17E-7100D38F4D08}" presName="fgShape" presStyleLbl="fgShp" presStyleIdx="0" presStyleCnt="1" custScaleX="108696" custScaleY="97308" custLinFactNeighborX="457" custLinFactNeighborY="34778"/>
      <dgm:spPr>
        <a:prstGeom prst="stripedRightArrow">
          <a:avLst/>
        </a:prstGeom>
      </dgm:spPr>
    </dgm:pt>
    <dgm:pt modelId="{E276E20A-B4CB-40B9-8241-10EA262ADB9F}" type="pres">
      <dgm:prSet presAssocID="{E5BEDC7C-553A-4561-B17E-7100D38F4D08}" presName="linComp" presStyleCnt="0"/>
      <dgm:spPr/>
    </dgm:pt>
    <dgm:pt modelId="{AF15A7E5-82D3-4D8C-9C32-D779ADEBB854}" type="pres">
      <dgm:prSet presAssocID="{649B8707-91B5-4275-AF12-0B2967FE8EEC}" presName="compNode" presStyleCnt="0"/>
      <dgm:spPr/>
    </dgm:pt>
    <dgm:pt modelId="{751446BE-CA6F-4607-921C-F78C4C573DEB}" type="pres">
      <dgm:prSet presAssocID="{649B8707-91B5-4275-AF12-0B2967FE8EEC}" presName="bkgdShape" presStyleLbl="node1" presStyleIdx="0" presStyleCnt="6"/>
      <dgm:spPr/>
    </dgm:pt>
    <dgm:pt modelId="{CE937E64-5DD3-47DF-BDF8-2B4AB86ADF74}" type="pres">
      <dgm:prSet presAssocID="{649B8707-91B5-4275-AF12-0B2967FE8EEC}" presName="nodeTx" presStyleLbl="node1" presStyleIdx="0" presStyleCnt="6">
        <dgm:presLayoutVars>
          <dgm:bulletEnabled val="1"/>
        </dgm:presLayoutVars>
      </dgm:prSet>
      <dgm:spPr/>
    </dgm:pt>
    <dgm:pt modelId="{0FD4C0F2-9F06-4B82-8D7F-43CABDE217ED}" type="pres">
      <dgm:prSet presAssocID="{649B8707-91B5-4275-AF12-0B2967FE8EEC}" presName="invisiNode" presStyleLbl="node1" presStyleIdx="0" presStyleCnt="6"/>
      <dgm:spPr/>
    </dgm:pt>
    <dgm:pt modelId="{A4AF70E2-AB9D-4BDA-B16F-E363CAA5BAEF}" type="pres">
      <dgm:prSet presAssocID="{649B8707-91B5-4275-AF12-0B2967FE8EEC}" presName="imagNode" presStyleLbl="fgImgPlace1" presStyleIdx="0" presStyleCnt="6" custScaleX="76847" custScaleY="78336" custLinFactNeighborX="3363" custLinFactNeighborY="-17999"/>
      <dgm:spPr/>
    </dgm:pt>
    <dgm:pt modelId="{6452CF4B-DFE5-4C39-A7BB-C4468338D55F}" type="pres">
      <dgm:prSet presAssocID="{031ACD68-B8D7-469E-8014-68E441FEDB40}" presName="sibTrans" presStyleLbl="sibTrans2D1" presStyleIdx="0" presStyleCnt="0"/>
      <dgm:spPr/>
    </dgm:pt>
    <dgm:pt modelId="{14E64854-50A1-4C81-BD1C-6EA03D9BE099}" type="pres">
      <dgm:prSet presAssocID="{9FB29968-098F-4144-BA8C-FA482559BCA9}" presName="compNode" presStyleCnt="0"/>
      <dgm:spPr/>
    </dgm:pt>
    <dgm:pt modelId="{7AF40FFA-9D7C-4DE1-A2B8-44F57B266366}" type="pres">
      <dgm:prSet presAssocID="{9FB29968-098F-4144-BA8C-FA482559BCA9}" presName="bkgdShape" presStyleLbl="node1" presStyleIdx="1" presStyleCnt="6" custLinFactNeighborX="361" custLinFactNeighborY="0"/>
      <dgm:spPr/>
    </dgm:pt>
    <dgm:pt modelId="{6BE3D008-BE38-487E-B5A0-1765CA514D9A}" type="pres">
      <dgm:prSet presAssocID="{9FB29968-098F-4144-BA8C-FA482559BCA9}" presName="nodeTx" presStyleLbl="node1" presStyleIdx="1" presStyleCnt="6">
        <dgm:presLayoutVars>
          <dgm:bulletEnabled val="1"/>
        </dgm:presLayoutVars>
      </dgm:prSet>
      <dgm:spPr/>
    </dgm:pt>
    <dgm:pt modelId="{32627767-6E46-4133-B632-5C77BA618DC4}" type="pres">
      <dgm:prSet presAssocID="{9FB29968-098F-4144-BA8C-FA482559BCA9}" presName="invisiNode" presStyleLbl="node1" presStyleIdx="1" presStyleCnt="6"/>
      <dgm:spPr/>
    </dgm:pt>
    <dgm:pt modelId="{DB3C1541-C7B9-4C8C-BD89-11ABF3B3E594}" type="pres">
      <dgm:prSet presAssocID="{9FB29968-098F-4144-BA8C-FA482559BCA9}" presName="imagNode" presStyleLbl="fgImgPlace1" presStyleIdx="1" presStyleCnt="6" custScaleX="76847" custScaleY="78336" custLinFactX="2809" custLinFactNeighborX="100000" custLinFactNeighborY="3006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2"/>
              </a:ext>
            </a:extLst>
          </a:blip>
          <a:srcRect/>
          <a:stretch>
            <a:fillRect l="-33000" r="-33000"/>
          </a:stretch>
        </a:blipFill>
      </dgm:spPr>
    </dgm:pt>
    <dgm:pt modelId="{2572BE88-3349-4214-B5AA-19671A35C921}" type="pres">
      <dgm:prSet presAssocID="{AFE94213-D37E-4650-8805-DF8C3B9767D1}" presName="sibTrans" presStyleLbl="sibTrans2D1" presStyleIdx="0" presStyleCnt="0"/>
      <dgm:spPr/>
    </dgm:pt>
    <dgm:pt modelId="{0693AB93-FCF5-4C3E-847B-2D6BECD9FCDE}" type="pres">
      <dgm:prSet presAssocID="{DC4C3BF1-755A-4D3D-B3A0-62AEF2D778D1}" presName="compNode" presStyleCnt="0"/>
      <dgm:spPr/>
    </dgm:pt>
    <dgm:pt modelId="{F2D30587-99A0-4E65-863A-610981EE6E5B}" type="pres">
      <dgm:prSet presAssocID="{DC4C3BF1-755A-4D3D-B3A0-62AEF2D778D1}" presName="bkgdShape" presStyleLbl="node1" presStyleIdx="2" presStyleCnt="6" custLinFactNeighborX="1500" custLinFactNeighborY="84201"/>
      <dgm:spPr/>
    </dgm:pt>
    <dgm:pt modelId="{0F2B018F-D615-4C0D-801D-E72E45261784}" type="pres">
      <dgm:prSet presAssocID="{DC4C3BF1-755A-4D3D-B3A0-62AEF2D778D1}" presName="nodeTx" presStyleLbl="node1" presStyleIdx="2" presStyleCnt="6">
        <dgm:presLayoutVars>
          <dgm:bulletEnabled val="1"/>
        </dgm:presLayoutVars>
      </dgm:prSet>
      <dgm:spPr/>
    </dgm:pt>
    <dgm:pt modelId="{CC929A6F-A45F-4A79-9772-AD97BDB51179}" type="pres">
      <dgm:prSet presAssocID="{DC4C3BF1-755A-4D3D-B3A0-62AEF2D778D1}" presName="invisiNode" presStyleLbl="node1" presStyleIdx="2" presStyleCnt="6"/>
      <dgm:spPr/>
    </dgm:pt>
    <dgm:pt modelId="{A0296E4B-939C-4E80-9830-79834DAC2358}" type="pres">
      <dgm:prSet presAssocID="{DC4C3BF1-755A-4D3D-B3A0-62AEF2D778D1}" presName="imagNode" presStyleLbl="fgImgPlace1" presStyleIdx="2" presStyleCnt="6" custScaleX="76847" custScaleY="78336" custLinFactNeighborX="3687" custLinFactNeighborY="-14031"/>
      <dgm:spPr>
        <a:blipFill rotWithShape="1">
          <a:blip xmlns:r="http://schemas.openxmlformats.org/officeDocument/2006/relationships" r:embed="rId3"/>
          <a:srcRect/>
          <a:stretch>
            <a:fillRect l="-6000" r="-6000"/>
          </a:stretch>
        </a:blipFill>
      </dgm:spPr>
    </dgm:pt>
    <dgm:pt modelId="{B671040F-B1D4-40D1-BFF9-60B4B4C56D7E}" type="pres">
      <dgm:prSet presAssocID="{E1EC06F8-3396-4B72-9185-371008F17801}" presName="sibTrans" presStyleLbl="sibTrans2D1" presStyleIdx="0" presStyleCnt="0"/>
      <dgm:spPr/>
    </dgm:pt>
    <dgm:pt modelId="{B60CA10F-6265-4919-B60F-619E2DE152F7}" type="pres">
      <dgm:prSet presAssocID="{E9DF8AF1-582B-40F9-B8D9-149BC7DFED45}" presName="compNode" presStyleCnt="0"/>
      <dgm:spPr/>
    </dgm:pt>
    <dgm:pt modelId="{B2AE33F9-F8CB-4970-8626-04B14991A547}" type="pres">
      <dgm:prSet presAssocID="{E9DF8AF1-582B-40F9-B8D9-149BC7DFED45}" presName="bkgdShape" presStyleLbl="node1" presStyleIdx="3" presStyleCnt="6" custLinFactNeighborY="387"/>
      <dgm:spPr/>
    </dgm:pt>
    <dgm:pt modelId="{F3F71AED-2C1F-4AEA-B3B5-8F9515365556}" type="pres">
      <dgm:prSet presAssocID="{E9DF8AF1-582B-40F9-B8D9-149BC7DFED45}" presName="nodeTx" presStyleLbl="node1" presStyleIdx="3" presStyleCnt="6">
        <dgm:presLayoutVars>
          <dgm:bulletEnabled val="1"/>
        </dgm:presLayoutVars>
      </dgm:prSet>
      <dgm:spPr/>
    </dgm:pt>
    <dgm:pt modelId="{0819F202-EDBC-4641-949D-C9D0BA20C90D}" type="pres">
      <dgm:prSet presAssocID="{E9DF8AF1-582B-40F9-B8D9-149BC7DFED45}" presName="invisiNode" presStyleLbl="node1" presStyleIdx="3" presStyleCnt="6"/>
      <dgm:spPr/>
    </dgm:pt>
    <dgm:pt modelId="{80354586-CA8D-4C2A-98F7-57941F30ABF5}" type="pres">
      <dgm:prSet presAssocID="{E9DF8AF1-582B-40F9-B8D9-149BC7DFED45}" presName="imagNode" presStyleLbl="fgImgPlace1" presStyleIdx="3" presStyleCnt="6" custScaleX="76847" custScaleY="78336" custLinFactNeighborX="1586" custLinFactNeighborY="-12252"/>
      <dgm:spPr>
        <a:blipFill rotWithShape="1">
          <a:blip xmlns:r="http://schemas.openxmlformats.org/officeDocument/2006/relationships" r:embed="rId4"/>
          <a:srcRect/>
          <a:stretch>
            <a:fillRect l="-11000" r="-11000"/>
          </a:stretch>
        </a:blipFill>
      </dgm:spPr>
    </dgm:pt>
    <dgm:pt modelId="{E57112C0-4AB5-48F4-B75F-FAF68929D7A1}" type="pres">
      <dgm:prSet presAssocID="{CA7FFC43-7A5E-4D86-B4E0-E8A7B484AA70}" presName="sibTrans" presStyleLbl="sibTrans2D1" presStyleIdx="0" presStyleCnt="0"/>
      <dgm:spPr/>
    </dgm:pt>
    <dgm:pt modelId="{9E9E6D2E-C589-4634-8263-FF4D6A8076C1}" type="pres">
      <dgm:prSet presAssocID="{DD28CAB9-36A6-4ECA-9250-3DCF64A32204}" presName="compNode" presStyleCnt="0"/>
      <dgm:spPr/>
    </dgm:pt>
    <dgm:pt modelId="{BC7A1F36-3218-4998-A1A0-5946B13C7BD7}" type="pres">
      <dgm:prSet presAssocID="{DD28CAB9-36A6-4ECA-9250-3DCF64A32204}" presName="bkgdShape" presStyleLbl="node1" presStyleIdx="4" presStyleCnt="6" custLinFactNeighborX="-479"/>
      <dgm:spPr/>
    </dgm:pt>
    <dgm:pt modelId="{5FA0BB95-2334-4693-B0FF-FBFC53798596}" type="pres">
      <dgm:prSet presAssocID="{DD28CAB9-36A6-4ECA-9250-3DCF64A32204}" presName="nodeTx" presStyleLbl="node1" presStyleIdx="4" presStyleCnt="6">
        <dgm:presLayoutVars>
          <dgm:bulletEnabled val="1"/>
        </dgm:presLayoutVars>
      </dgm:prSet>
      <dgm:spPr/>
    </dgm:pt>
    <dgm:pt modelId="{E6899F62-A298-42F5-8D2D-1D3386171CCB}" type="pres">
      <dgm:prSet presAssocID="{DD28CAB9-36A6-4ECA-9250-3DCF64A32204}" presName="invisiNode" presStyleLbl="node1" presStyleIdx="4" presStyleCnt="6"/>
      <dgm:spPr/>
    </dgm:pt>
    <dgm:pt modelId="{C6D7D6F5-0C66-4964-A3CD-2162C8E1D1D6}" type="pres">
      <dgm:prSet presAssocID="{DD28CAB9-36A6-4ECA-9250-3DCF64A32204}" presName="imagNode" presStyleLbl="fgImgPlace1" presStyleIdx="4" presStyleCnt="6" custScaleX="76847" custScaleY="78336" custLinFactX="-200000" custLinFactNeighborX="-236136" custLinFactNeighborY="-18594"/>
      <dgm:spPr>
        <a:blipFill rotWithShape="1">
          <a:blip xmlns:r="http://schemas.openxmlformats.org/officeDocument/2006/relationships" r:embed="rId5"/>
          <a:srcRect/>
          <a:stretch>
            <a:fillRect/>
          </a:stretch>
        </a:blipFill>
      </dgm:spPr>
    </dgm:pt>
    <dgm:pt modelId="{37DCD2B4-E887-433F-869B-8F30836D08A9}" type="pres">
      <dgm:prSet presAssocID="{9C3DE74F-7932-4772-BEE1-78B11A5D37DC}" presName="sibTrans" presStyleLbl="sibTrans2D1" presStyleIdx="0" presStyleCnt="0"/>
      <dgm:spPr/>
    </dgm:pt>
    <dgm:pt modelId="{A2085EAA-3985-4E63-857E-0757EA3EE71B}" type="pres">
      <dgm:prSet presAssocID="{638C59F2-B2CD-42BD-A1F7-888DDDF22BFD}" presName="compNode" presStyleCnt="0"/>
      <dgm:spPr/>
    </dgm:pt>
    <dgm:pt modelId="{9A49E425-7DCB-45FD-9E05-FB34CFDBBE3E}" type="pres">
      <dgm:prSet presAssocID="{638C59F2-B2CD-42BD-A1F7-888DDDF22BFD}" presName="bkgdShape" presStyleLbl="node1" presStyleIdx="5" presStyleCnt="6"/>
      <dgm:spPr/>
    </dgm:pt>
    <dgm:pt modelId="{5A3D7BC3-7663-455C-B012-480DC4AB2C44}" type="pres">
      <dgm:prSet presAssocID="{638C59F2-B2CD-42BD-A1F7-888DDDF22BFD}" presName="nodeTx" presStyleLbl="node1" presStyleIdx="5" presStyleCnt="6">
        <dgm:presLayoutVars>
          <dgm:bulletEnabled val="1"/>
        </dgm:presLayoutVars>
      </dgm:prSet>
      <dgm:spPr/>
    </dgm:pt>
    <dgm:pt modelId="{268BDB85-E2FA-4C95-BBD1-87FFC2C62F64}" type="pres">
      <dgm:prSet presAssocID="{638C59F2-B2CD-42BD-A1F7-888DDDF22BFD}" presName="invisiNode" presStyleLbl="node1" presStyleIdx="5" presStyleCnt="6"/>
      <dgm:spPr/>
    </dgm:pt>
    <dgm:pt modelId="{E84DC1F5-2AC2-4AFA-878D-296045707E9C}" type="pres">
      <dgm:prSet presAssocID="{638C59F2-B2CD-42BD-A1F7-888DDDF22BFD}" presName="imagNode" presStyleLbl="fgImgPlace1" presStyleIdx="5" presStyleCnt="6" custScaleX="76847" custScaleY="78336" custLinFactX="-8965" custLinFactNeighborX="-100000" custLinFactNeighborY="-14031"/>
      <dgm:spPr>
        <a:blipFill rotWithShape="1">
          <a:blip xmlns:r="http://schemas.openxmlformats.org/officeDocument/2006/relationships" r:embed="rId6"/>
          <a:srcRect/>
          <a:stretch>
            <a:fillRect l="-25000" r="-25000"/>
          </a:stretch>
        </a:blipFill>
      </dgm:spPr>
    </dgm:pt>
  </dgm:ptLst>
  <dgm:cxnLst>
    <dgm:cxn modelId="{52815E02-38DD-40A6-B32D-486204F245D0}" srcId="{E5BEDC7C-553A-4561-B17E-7100D38F4D08}" destId="{E9DF8AF1-582B-40F9-B8D9-149BC7DFED45}" srcOrd="3" destOrd="0" parTransId="{A2754E69-DE60-4965-8D6E-07F727049EAB}" sibTransId="{CA7FFC43-7A5E-4D86-B4E0-E8A7B484AA70}"/>
    <dgm:cxn modelId="{55BC520D-91F6-4505-89F2-8B94AE886D17}" type="presOf" srcId="{DC4C3BF1-755A-4D3D-B3A0-62AEF2D778D1}" destId="{F2D30587-99A0-4E65-863A-610981EE6E5B}" srcOrd="0" destOrd="0" presId="urn:microsoft.com/office/officeart/2005/8/layout/hList7"/>
    <dgm:cxn modelId="{08E7F10F-513F-4433-A859-D7891D4FF060}" type="presOf" srcId="{638C59F2-B2CD-42BD-A1F7-888DDDF22BFD}" destId="{5A3D7BC3-7663-455C-B012-480DC4AB2C44}" srcOrd="1" destOrd="0" presId="urn:microsoft.com/office/officeart/2005/8/layout/hList7"/>
    <dgm:cxn modelId="{0A11C027-131B-4BEB-9410-0EBD2EBBC90F}" srcId="{E5BEDC7C-553A-4561-B17E-7100D38F4D08}" destId="{649B8707-91B5-4275-AF12-0B2967FE8EEC}" srcOrd="0" destOrd="0" parTransId="{AFE3D774-EB50-48D3-BADB-BA65F1777EEF}" sibTransId="{031ACD68-B8D7-469E-8014-68E441FEDB40}"/>
    <dgm:cxn modelId="{2E24F94C-4E28-4D52-B230-C6DDA9D6FA8E}" type="presOf" srcId="{9FB29968-098F-4144-BA8C-FA482559BCA9}" destId="{6BE3D008-BE38-487E-B5A0-1765CA514D9A}" srcOrd="1" destOrd="0" presId="urn:microsoft.com/office/officeart/2005/8/layout/hList7"/>
    <dgm:cxn modelId="{62C14783-70AE-4CD1-8207-FE86589ACD83}" type="presOf" srcId="{E9DF8AF1-582B-40F9-B8D9-149BC7DFED45}" destId="{B2AE33F9-F8CB-4970-8626-04B14991A547}" srcOrd="0" destOrd="0" presId="urn:microsoft.com/office/officeart/2005/8/layout/hList7"/>
    <dgm:cxn modelId="{7A96C995-B1AB-498B-9CC2-0A202DCCDAD3}" type="presOf" srcId="{E5BEDC7C-553A-4561-B17E-7100D38F4D08}" destId="{851EFC53-36B5-4231-B48F-4B4A7F73942D}" srcOrd="0" destOrd="0" presId="urn:microsoft.com/office/officeart/2005/8/layout/hList7"/>
    <dgm:cxn modelId="{58C9A19B-063E-40C2-8FB8-5FCCFB2F5618}" type="presOf" srcId="{DC4C3BF1-755A-4D3D-B3A0-62AEF2D778D1}" destId="{0F2B018F-D615-4C0D-801D-E72E45261784}" srcOrd="1" destOrd="0" presId="urn:microsoft.com/office/officeart/2005/8/layout/hList7"/>
    <dgm:cxn modelId="{E472159E-8035-43F0-BB65-EEDDBCDE9475}" type="presOf" srcId="{649B8707-91B5-4275-AF12-0B2967FE8EEC}" destId="{CE937E64-5DD3-47DF-BDF8-2B4AB86ADF74}" srcOrd="1" destOrd="0" presId="urn:microsoft.com/office/officeart/2005/8/layout/hList7"/>
    <dgm:cxn modelId="{DA1C5B9F-8EF1-4DD0-8B0F-35D98D89F699}" type="presOf" srcId="{9C3DE74F-7932-4772-BEE1-78B11A5D37DC}" destId="{37DCD2B4-E887-433F-869B-8F30836D08A9}" srcOrd="0" destOrd="0" presId="urn:microsoft.com/office/officeart/2005/8/layout/hList7"/>
    <dgm:cxn modelId="{A19E8CA8-7A74-4ADB-979B-FA43EFF7C6D8}" type="presOf" srcId="{649B8707-91B5-4275-AF12-0B2967FE8EEC}" destId="{751446BE-CA6F-4607-921C-F78C4C573DEB}" srcOrd="0" destOrd="0" presId="urn:microsoft.com/office/officeart/2005/8/layout/hList7"/>
    <dgm:cxn modelId="{BD33DDAB-CED6-44B3-B5FE-6A6BE3EBB3C7}" type="presOf" srcId="{9FB29968-098F-4144-BA8C-FA482559BCA9}" destId="{7AF40FFA-9D7C-4DE1-A2B8-44F57B266366}" srcOrd="0" destOrd="0" presId="urn:microsoft.com/office/officeart/2005/8/layout/hList7"/>
    <dgm:cxn modelId="{62F1C7B2-C14C-4495-9974-AA584ADFAAB8}" srcId="{E5BEDC7C-553A-4561-B17E-7100D38F4D08}" destId="{DD28CAB9-36A6-4ECA-9250-3DCF64A32204}" srcOrd="4" destOrd="0" parTransId="{17B063CD-41D2-4BAA-AE1D-81B8B3988A69}" sibTransId="{9C3DE74F-7932-4772-BEE1-78B11A5D37DC}"/>
    <dgm:cxn modelId="{602FB5BC-FA15-473C-91DF-C4057F59111B}" type="presOf" srcId="{AFE94213-D37E-4650-8805-DF8C3B9767D1}" destId="{2572BE88-3349-4214-B5AA-19671A35C921}" srcOrd="0" destOrd="0" presId="urn:microsoft.com/office/officeart/2005/8/layout/hList7"/>
    <dgm:cxn modelId="{5DF7C4BD-B331-458D-9FBB-3BD7D769159F}" srcId="{E5BEDC7C-553A-4561-B17E-7100D38F4D08}" destId="{DC4C3BF1-755A-4D3D-B3A0-62AEF2D778D1}" srcOrd="2" destOrd="0" parTransId="{66A3CB38-A546-40D4-986C-479E32E4B760}" sibTransId="{E1EC06F8-3396-4B72-9185-371008F17801}"/>
    <dgm:cxn modelId="{8B7310C5-B424-4A04-989D-68B113542651}" srcId="{E5BEDC7C-553A-4561-B17E-7100D38F4D08}" destId="{9FB29968-098F-4144-BA8C-FA482559BCA9}" srcOrd="1" destOrd="0" parTransId="{57291D29-9F0A-4DD7-8218-0733D9431F46}" sibTransId="{AFE94213-D37E-4650-8805-DF8C3B9767D1}"/>
    <dgm:cxn modelId="{A5F000C7-283B-4531-8700-9397E7261F52}" type="presOf" srcId="{DD28CAB9-36A6-4ECA-9250-3DCF64A32204}" destId="{5FA0BB95-2334-4693-B0FF-FBFC53798596}" srcOrd="1" destOrd="0" presId="urn:microsoft.com/office/officeart/2005/8/layout/hList7"/>
    <dgm:cxn modelId="{25D57ACC-8A59-441F-A715-4CB711542EFE}" type="presOf" srcId="{E1EC06F8-3396-4B72-9185-371008F17801}" destId="{B671040F-B1D4-40D1-BFF9-60B4B4C56D7E}" srcOrd="0" destOrd="0" presId="urn:microsoft.com/office/officeart/2005/8/layout/hList7"/>
    <dgm:cxn modelId="{BDB33ECF-00A2-4E1E-B117-B571C1ED892D}" type="presOf" srcId="{CA7FFC43-7A5E-4D86-B4E0-E8A7B484AA70}" destId="{E57112C0-4AB5-48F4-B75F-FAF68929D7A1}" srcOrd="0" destOrd="0" presId="urn:microsoft.com/office/officeart/2005/8/layout/hList7"/>
    <dgm:cxn modelId="{FB4E14DA-0F18-4DAC-99DE-BF62A3733683}" type="presOf" srcId="{DD28CAB9-36A6-4ECA-9250-3DCF64A32204}" destId="{BC7A1F36-3218-4998-A1A0-5946B13C7BD7}" srcOrd="0" destOrd="0" presId="urn:microsoft.com/office/officeart/2005/8/layout/hList7"/>
    <dgm:cxn modelId="{B75BD8E2-D34E-4C77-AED3-3458BFE705A6}" type="presOf" srcId="{031ACD68-B8D7-469E-8014-68E441FEDB40}" destId="{6452CF4B-DFE5-4C39-A7BB-C4468338D55F}" srcOrd="0" destOrd="0" presId="urn:microsoft.com/office/officeart/2005/8/layout/hList7"/>
    <dgm:cxn modelId="{62F232EB-4A3A-4B60-A48D-0FA3563BDDA5}" type="presOf" srcId="{E9DF8AF1-582B-40F9-B8D9-149BC7DFED45}" destId="{F3F71AED-2C1F-4AEA-B3B5-8F9515365556}" srcOrd="1" destOrd="0" presId="urn:microsoft.com/office/officeart/2005/8/layout/hList7"/>
    <dgm:cxn modelId="{328B32F3-1448-450B-AF11-290932C68C48}" type="presOf" srcId="{638C59F2-B2CD-42BD-A1F7-888DDDF22BFD}" destId="{9A49E425-7DCB-45FD-9E05-FB34CFDBBE3E}" srcOrd="0" destOrd="0" presId="urn:microsoft.com/office/officeart/2005/8/layout/hList7"/>
    <dgm:cxn modelId="{6E3C72FA-025A-4348-886E-1150077E9073}" srcId="{E5BEDC7C-553A-4561-B17E-7100D38F4D08}" destId="{638C59F2-B2CD-42BD-A1F7-888DDDF22BFD}" srcOrd="5" destOrd="0" parTransId="{E45E5994-7DFD-429A-8940-FB22226DE5FF}" sibTransId="{93E90B33-089B-4992-BB8C-9F0E59FE765F}"/>
    <dgm:cxn modelId="{8812D564-54AE-4D8E-B453-9820482BFA7A}" type="presParOf" srcId="{851EFC53-36B5-4231-B48F-4B4A7F73942D}" destId="{701780F6-F0CD-4841-8D4B-2DC25E9B30DB}" srcOrd="0" destOrd="0" presId="urn:microsoft.com/office/officeart/2005/8/layout/hList7"/>
    <dgm:cxn modelId="{64BC4FF7-A6A5-451B-89C4-14980D9E946C}" type="presParOf" srcId="{851EFC53-36B5-4231-B48F-4B4A7F73942D}" destId="{E276E20A-B4CB-40B9-8241-10EA262ADB9F}" srcOrd="1" destOrd="0" presId="urn:microsoft.com/office/officeart/2005/8/layout/hList7"/>
    <dgm:cxn modelId="{9247C239-3B4A-4E2D-AE78-C04418CA6888}" type="presParOf" srcId="{E276E20A-B4CB-40B9-8241-10EA262ADB9F}" destId="{AF15A7E5-82D3-4D8C-9C32-D779ADEBB854}" srcOrd="0" destOrd="0" presId="urn:microsoft.com/office/officeart/2005/8/layout/hList7"/>
    <dgm:cxn modelId="{8905709D-CB1E-49E3-AAA7-0C513D537326}" type="presParOf" srcId="{AF15A7E5-82D3-4D8C-9C32-D779ADEBB854}" destId="{751446BE-CA6F-4607-921C-F78C4C573DEB}" srcOrd="0" destOrd="0" presId="urn:microsoft.com/office/officeart/2005/8/layout/hList7"/>
    <dgm:cxn modelId="{2DD02317-E4F7-4E5D-A8BF-18D84D4F4C9D}" type="presParOf" srcId="{AF15A7E5-82D3-4D8C-9C32-D779ADEBB854}" destId="{CE937E64-5DD3-47DF-BDF8-2B4AB86ADF74}" srcOrd="1" destOrd="0" presId="urn:microsoft.com/office/officeart/2005/8/layout/hList7"/>
    <dgm:cxn modelId="{2FAFD563-33BE-4369-BFD9-54F50D94FF9D}" type="presParOf" srcId="{AF15A7E5-82D3-4D8C-9C32-D779ADEBB854}" destId="{0FD4C0F2-9F06-4B82-8D7F-43CABDE217ED}" srcOrd="2" destOrd="0" presId="urn:microsoft.com/office/officeart/2005/8/layout/hList7"/>
    <dgm:cxn modelId="{C288AEED-C7D4-4209-97C6-8D582433D574}" type="presParOf" srcId="{AF15A7E5-82D3-4D8C-9C32-D779ADEBB854}" destId="{A4AF70E2-AB9D-4BDA-B16F-E363CAA5BAEF}" srcOrd="3" destOrd="0" presId="urn:microsoft.com/office/officeart/2005/8/layout/hList7"/>
    <dgm:cxn modelId="{9A52CB39-7D18-421F-8EB5-BBD1B43B3E39}" type="presParOf" srcId="{E276E20A-B4CB-40B9-8241-10EA262ADB9F}" destId="{6452CF4B-DFE5-4C39-A7BB-C4468338D55F}" srcOrd="1" destOrd="0" presId="urn:microsoft.com/office/officeart/2005/8/layout/hList7"/>
    <dgm:cxn modelId="{DA86A0A5-155B-444D-BDAB-B531325EE3B5}" type="presParOf" srcId="{E276E20A-B4CB-40B9-8241-10EA262ADB9F}" destId="{14E64854-50A1-4C81-BD1C-6EA03D9BE099}" srcOrd="2" destOrd="0" presId="urn:microsoft.com/office/officeart/2005/8/layout/hList7"/>
    <dgm:cxn modelId="{31A2FB3A-C0EE-47B2-902C-7C1E9DCD0BD6}" type="presParOf" srcId="{14E64854-50A1-4C81-BD1C-6EA03D9BE099}" destId="{7AF40FFA-9D7C-4DE1-A2B8-44F57B266366}" srcOrd="0" destOrd="0" presId="urn:microsoft.com/office/officeart/2005/8/layout/hList7"/>
    <dgm:cxn modelId="{C561A1A3-8862-491D-B9A7-977123C451A6}" type="presParOf" srcId="{14E64854-50A1-4C81-BD1C-6EA03D9BE099}" destId="{6BE3D008-BE38-487E-B5A0-1765CA514D9A}" srcOrd="1" destOrd="0" presId="urn:microsoft.com/office/officeart/2005/8/layout/hList7"/>
    <dgm:cxn modelId="{194ECCD0-1A24-45F5-B406-AD678449BF26}" type="presParOf" srcId="{14E64854-50A1-4C81-BD1C-6EA03D9BE099}" destId="{32627767-6E46-4133-B632-5C77BA618DC4}" srcOrd="2" destOrd="0" presId="urn:microsoft.com/office/officeart/2005/8/layout/hList7"/>
    <dgm:cxn modelId="{F85498BA-062E-4CA4-9302-E7F26496A03D}" type="presParOf" srcId="{14E64854-50A1-4C81-BD1C-6EA03D9BE099}" destId="{DB3C1541-C7B9-4C8C-BD89-11ABF3B3E594}" srcOrd="3" destOrd="0" presId="urn:microsoft.com/office/officeart/2005/8/layout/hList7"/>
    <dgm:cxn modelId="{FB6E7526-007D-4C87-93E5-59DFB0DF82F5}" type="presParOf" srcId="{E276E20A-B4CB-40B9-8241-10EA262ADB9F}" destId="{2572BE88-3349-4214-B5AA-19671A35C921}" srcOrd="3" destOrd="0" presId="urn:microsoft.com/office/officeart/2005/8/layout/hList7"/>
    <dgm:cxn modelId="{382D5380-8651-4D12-87C5-D485C8225714}" type="presParOf" srcId="{E276E20A-B4CB-40B9-8241-10EA262ADB9F}" destId="{0693AB93-FCF5-4C3E-847B-2D6BECD9FCDE}" srcOrd="4" destOrd="0" presId="urn:microsoft.com/office/officeart/2005/8/layout/hList7"/>
    <dgm:cxn modelId="{FA098A6A-8D66-45F5-B2E7-9FBC78508B7B}" type="presParOf" srcId="{0693AB93-FCF5-4C3E-847B-2D6BECD9FCDE}" destId="{F2D30587-99A0-4E65-863A-610981EE6E5B}" srcOrd="0" destOrd="0" presId="urn:microsoft.com/office/officeart/2005/8/layout/hList7"/>
    <dgm:cxn modelId="{BFAE1384-E574-43D9-8CC3-D4394EDDCBAA}" type="presParOf" srcId="{0693AB93-FCF5-4C3E-847B-2D6BECD9FCDE}" destId="{0F2B018F-D615-4C0D-801D-E72E45261784}" srcOrd="1" destOrd="0" presId="urn:microsoft.com/office/officeart/2005/8/layout/hList7"/>
    <dgm:cxn modelId="{38AF779D-795A-4E7A-AFE8-73784D90417C}" type="presParOf" srcId="{0693AB93-FCF5-4C3E-847B-2D6BECD9FCDE}" destId="{CC929A6F-A45F-4A79-9772-AD97BDB51179}" srcOrd="2" destOrd="0" presId="urn:microsoft.com/office/officeart/2005/8/layout/hList7"/>
    <dgm:cxn modelId="{022BEFB9-CED1-489E-BB04-5A725CD85ACA}" type="presParOf" srcId="{0693AB93-FCF5-4C3E-847B-2D6BECD9FCDE}" destId="{A0296E4B-939C-4E80-9830-79834DAC2358}" srcOrd="3" destOrd="0" presId="urn:microsoft.com/office/officeart/2005/8/layout/hList7"/>
    <dgm:cxn modelId="{DC05E8C0-3BCC-4B24-A96D-69FE4DDB7191}" type="presParOf" srcId="{E276E20A-B4CB-40B9-8241-10EA262ADB9F}" destId="{B671040F-B1D4-40D1-BFF9-60B4B4C56D7E}" srcOrd="5" destOrd="0" presId="urn:microsoft.com/office/officeart/2005/8/layout/hList7"/>
    <dgm:cxn modelId="{72B5226B-966B-41DA-82BE-6CE05542CC7F}" type="presParOf" srcId="{E276E20A-B4CB-40B9-8241-10EA262ADB9F}" destId="{B60CA10F-6265-4919-B60F-619E2DE152F7}" srcOrd="6" destOrd="0" presId="urn:microsoft.com/office/officeart/2005/8/layout/hList7"/>
    <dgm:cxn modelId="{1FD8C5D2-9230-439B-B9F4-991DF859BBE9}" type="presParOf" srcId="{B60CA10F-6265-4919-B60F-619E2DE152F7}" destId="{B2AE33F9-F8CB-4970-8626-04B14991A547}" srcOrd="0" destOrd="0" presId="urn:microsoft.com/office/officeart/2005/8/layout/hList7"/>
    <dgm:cxn modelId="{7BEEF041-7D3F-4904-ADBF-DA9E206904A6}" type="presParOf" srcId="{B60CA10F-6265-4919-B60F-619E2DE152F7}" destId="{F3F71AED-2C1F-4AEA-B3B5-8F9515365556}" srcOrd="1" destOrd="0" presId="urn:microsoft.com/office/officeart/2005/8/layout/hList7"/>
    <dgm:cxn modelId="{0CD19832-573C-4074-A941-6FB466CAC605}" type="presParOf" srcId="{B60CA10F-6265-4919-B60F-619E2DE152F7}" destId="{0819F202-EDBC-4641-949D-C9D0BA20C90D}" srcOrd="2" destOrd="0" presId="urn:microsoft.com/office/officeart/2005/8/layout/hList7"/>
    <dgm:cxn modelId="{AFB45941-AE33-469A-A4EB-3FF3BE744BB6}" type="presParOf" srcId="{B60CA10F-6265-4919-B60F-619E2DE152F7}" destId="{80354586-CA8D-4C2A-98F7-57941F30ABF5}" srcOrd="3" destOrd="0" presId="urn:microsoft.com/office/officeart/2005/8/layout/hList7"/>
    <dgm:cxn modelId="{ACA0A6E6-7884-4733-8171-AE07193ADC07}" type="presParOf" srcId="{E276E20A-B4CB-40B9-8241-10EA262ADB9F}" destId="{E57112C0-4AB5-48F4-B75F-FAF68929D7A1}" srcOrd="7" destOrd="0" presId="urn:microsoft.com/office/officeart/2005/8/layout/hList7"/>
    <dgm:cxn modelId="{AB68ECBC-DA47-4FCE-845C-4D3F161BA4FD}" type="presParOf" srcId="{E276E20A-B4CB-40B9-8241-10EA262ADB9F}" destId="{9E9E6D2E-C589-4634-8263-FF4D6A8076C1}" srcOrd="8" destOrd="0" presId="urn:microsoft.com/office/officeart/2005/8/layout/hList7"/>
    <dgm:cxn modelId="{CD2F2B12-6E20-4C74-9335-223906FEBA8D}" type="presParOf" srcId="{9E9E6D2E-C589-4634-8263-FF4D6A8076C1}" destId="{BC7A1F36-3218-4998-A1A0-5946B13C7BD7}" srcOrd="0" destOrd="0" presId="urn:microsoft.com/office/officeart/2005/8/layout/hList7"/>
    <dgm:cxn modelId="{D7658A06-77AB-4678-984B-B513F0F6D2AE}" type="presParOf" srcId="{9E9E6D2E-C589-4634-8263-FF4D6A8076C1}" destId="{5FA0BB95-2334-4693-B0FF-FBFC53798596}" srcOrd="1" destOrd="0" presId="urn:microsoft.com/office/officeart/2005/8/layout/hList7"/>
    <dgm:cxn modelId="{A033F1C1-E92A-46F2-AF7A-66C13A9CF57F}" type="presParOf" srcId="{9E9E6D2E-C589-4634-8263-FF4D6A8076C1}" destId="{E6899F62-A298-42F5-8D2D-1D3386171CCB}" srcOrd="2" destOrd="0" presId="urn:microsoft.com/office/officeart/2005/8/layout/hList7"/>
    <dgm:cxn modelId="{B3B773CF-281D-4400-AC40-EED52A1284BA}" type="presParOf" srcId="{9E9E6D2E-C589-4634-8263-FF4D6A8076C1}" destId="{C6D7D6F5-0C66-4964-A3CD-2162C8E1D1D6}" srcOrd="3" destOrd="0" presId="urn:microsoft.com/office/officeart/2005/8/layout/hList7"/>
    <dgm:cxn modelId="{7D5B2DBE-10C4-4D06-B146-7EE76BF42753}" type="presParOf" srcId="{E276E20A-B4CB-40B9-8241-10EA262ADB9F}" destId="{37DCD2B4-E887-433F-869B-8F30836D08A9}" srcOrd="9" destOrd="0" presId="urn:microsoft.com/office/officeart/2005/8/layout/hList7"/>
    <dgm:cxn modelId="{99596E25-A428-41B8-A7BC-61EA4F93C3FB}" type="presParOf" srcId="{E276E20A-B4CB-40B9-8241-10EA262ADB9F}" destId="{A2085EAA-3985-4E63-857E-0757EA3EE71B}" srcOrd="10" destOrd="0" presId="urn:microsoft.com/office/officeart/2005/8/layout/hList7"/>
    <dgm:cxn modelId="{C6247E0B-CD8B-44DA-9B76-2F2FC66B71D5}" type="presParOf" srcId="{A2085EAA-3985-4E63-857E-0757EA3EE71B}" destId="{9A49E425-7DCB-45FD-9E05-FB34CFDBBE3E}" srcOrd="0" destOrd="0" presId="urn:microsoft.com/office/officeart/2005/8/layout/hList7"/>
    <dgm:cxn modelId="{47F3981A-2AEB-4C3C-B94E-C9E6EC793BF4}" type="presParOf" srcId="{A2085EAA-3985-4E63-857E-0757EA3EE71B}" destId="{5A3D7BC3-7663-455C-B012-480DC4AB2C44}" srcOrd="1" destOrd="0" presId="urn:microsoft.com/office/officeart/2005/8/layout/hList7"/>
    <dgm:cxn modelId="{B7B1DEF6-0FAC-44E5-9CC1-FBF8ABE58049}" type="presParOf" srcId="{A2085EAA-3985-4E63-857E-0757EA3EE71B}" destId="{268BDB85-E2FA-4C95-BBD1-87FFC2C62F64}" srcOrd="2" destOrd="0" presId="urn:microsoft.com/office/officeart/2005/8/layout/hList7"/>
    <dgm:cxn modelId="{C547EDB0-23A9-455D-94FE-CA32158929A5}" type="presParOf" srcId="{A2085EAA-3985-4E63-857E-0757EA3EE71B}" destId="{E84DC1F5-2AC2-4AFA-878D-296045707E9C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5BEDC7C-553A-4561-B17E-7100D38F4D08}" type="doc">
      <dgm:prSet loTypeId="urn:microsoft.com/office/officeart/2005/8/layout/hList7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649B8707-91B5-4275-AF12-0B2967FE8EEC}">
      <dgm:prSet phldrT="[Text]" custT="1"/>
      <dgm:spPr/>
      <dgm:t>
        <a:bodyPr/>
        <a:lstStyle/>
        <a:p>
          <a:pPr rtl="0"/>
          <a:r>
            <a:rPr lang="en-GB" sz="2400" b="0" dirty="0">
              <a:latin typeface="SassoonCRInfantMedium"/>
            </a:rPr>
            <a:t> </a:t>
          </a:r>
        </a:p>
        <a:p>
          <a:pPr rtl="0"/>
          <a:r>
            <a:rPr lang="en-GB" sz="2400" b="0" dirty="0">
              <a:latin typeface="SassoonCRInfantMedium"/>
            </a:rPr>
            <a:t> </a:t>
          </a:r>
          <a:r>
            <a:rPr lang="en-GB" sz="2400" b="0" dirty="0"/>
            <a:t>Week 1/2 </a:t>
          </a:r>
          <a:r>
            <a:rPr lang="en-GB" sz="2400" b="0" dirty="0">
              <a:solidFill>
                <a:srgbClr val="C00000"/>
              </a:solidFill>
            </a:rPr>
            <a:t>Getting to Know You</a:t>
          </a:r>
        </a:p>
        <a:p>
          <a:pPr rtl="0"/>
          <a:r>
            <a:rPr lang="en-GB" sz="1800" b="0" dirty="0">
              <a:solidFill>
                <a:schemeClr val="tx1"/>
              </a:solidFill>
            </a:rPr>
            <a:t>Routines and songs</a:t>
          </a:r>
        </a:p>
        <a:p>
          <a:pPr rtl="0"/>
          <a:r>
            <a:rPr lang="en-GB" sz="1800" b="0" dirty="0">
              <a:solidFill>
                <a:srgbClr val="C00000"/>
              </a:solidFill>
            </a:rPr>
            <a:t>Vocabulary</a:t>
          </a:r>
          <a:r>
            <a:rPr lang="en-GB" sz="1800" b="0" dirty="0">
              <a:solidFill>
                <a:schemeClr val="tx1"/>
              </a:solidFill>
            </a:rPr>
            <a:t>: Number, Numeral, Count,  Amount etc</a:t>
          </a:r>
        </a:p>
        <a:p>
          <a:pPr rtl="0"/>
          <a:r>
            <a:rPr lang="en-GB" sz="1800" b="0" dirty="0">
              <a:solidFill>
                <a:srgbClr val="C00000"/>
              </a:solidFill>
            </a:rPr>
            <a:t>Registration:</a:t>
          </a:r>
          <a:r>
            <a:rPr lang="en-GB" sz="1800" b="0" dirty="0">
              <a:solidFill>
                <a:schemeClr val="tx1"/>
              </a:solidFill>
            </a:rPr>
            <a:t> Introduction to 10 Frames</a:t>
          </a:r>
        </a:p>
        <a:p>
          <a:pPr rtl="0"/>
          <a:endParaRPr lang="en-GB" sz="2000" b="0" dirty="0"/>
        </a:p>
      </dgm:t>
    </dgm:pt>
    <dgm:pt modelId="{AFE3D774-EB50-48D3-BADB-BA65F1777EEF}" type="parTrans" cxnId="{0A11C027-131B-4BEB-9410-0EBD2EBBC90F}">
      <dgm:prSet/>
      <dgm:spPr/>
      <dgm:t>
        <a:bodyPr/>
        <a:lstStyle/>
        <a:p>
          <a:endParaRPr lang="en-GB" sz="2400" b="0"/>
        </a:p>
      </dgm:t>
    </dgm:pt>
    <dgm:pt modelId="{031ACD68-B8D7-469E-8014-68E441FEDB40}" type="sibTrans" cxnId="{0A11C027-131B-4BEB-9410-0EBD2EBBC90F}">
      <dgm:prSet/>
      <dgm:spPr/>
      <dgm:t>
        <a:bodyPr/>
        <a:lstStyle/>
        <a:p>
          <a:endParaRPr lang="en-GB" sz="2400" b="0"/>
        </a:p>
      </dgm:t>
    </dgm:pt>
    <dgm:pt modelId="{9FB29968-098F-4144-BA8C-FA482559BCA9}">
      <dgm:prSet phldrT="[Text]" custT="1"/>
      <dgm:spPr/>
      <dgm:t>
        <a:bodyPr/>
        <a:lstStyle/>
        <a:p>
          <a:pPr rtl="0"/>
          <a:r>
            <a:rPr lang="en-GB" sz="2400" b="0" dirty="0"/>
            <a:t>Week 3</a:t>
          </a:r>
        </a:p>
        <a:p>
          <a:pPr rtl="0"/>
          <a:r>
            <a:rPr lang="en-GB" sz="2400" b="0" dirty="0">
              <a:solidFill>
                <a:srgbClr val="C00000"/>
              </a:solidFill>
            </a:rPr>
            <a:t>Getting to Know You</a:t>
          </a:r>
          <a:endParaRPr lang="en-GB" sz="2400" b="0" dirty="0"/>
        </a:p>
        <a:p>
          <a:pPr rtl="0"/>
          <a:r>
            <a:rPr lang="en-GB" sz="2000" b="0" dirty="0">
              <a:solidFill>
                <a:srgbClr val="C00000"/>
              </a:solidFill>
            </a:rPr>
            <a:t>Counting 1-1 </a:t>
          </a:r>
          <a:r>
            <a:rPr lang="en-GB" sz="2000" b="0" dirty="0"/>
            <a:t>Saying Numbers in order /saying one number for one thing</a:t>
          </a:r>
        </a:p>
        <a:p>
          <a:r>
            <a:rPr lang="en-GB" sz="2000" b="0" dirty="0">
              <a:solidFill>
                <a:srgbClr val="C00000"/>
              </a:solidFill>
            </a:rPr>
            <a:t>Story:      </a:t>
          </a:r>
          <a:r>
            <a:rPr lang="en-GB" sz="2000" b="0" dirty="0"/>
            <a:t>Hooray for Fish/1 to 10 and Back </a:t>
          </a:r>
          <a:r>
            <a:rPr lang="en-GB" sz="2000" b="0" dirty="0" err="1"/>
            <a:t>Agaain</a:t>
          </a:r>
          <a:endParaRPr lang="en-GB" sz="2000" b="0" dirty="0"/>
        </a:p>
      </dgm:t>
    </dgm:pt>
    <dgm:pt modelId="{57291D29-9F0A-4DD7-8218-0733D9431F46}" type="parTrans" cxnId="{8B7310C5-B424-4A04-989D-68B113542651}">
      <dgm:prSet/>
      <dgm:spPr/>
      <dgm:t>
        <a:bodyPr/>
        <a:lstStyle/>
        <a:p>
          <a:endParaRPr lang="en-GB" sz="2400" b="0"/>
        </a:p>
      </dgm:t>
    </dgm:pt>
    <dgm:pt modelId="{AFE94213-D37E-4650-8805-DF8C3B9767D1}" type="sibTrans" cxnId="{8B7310C5-B424-4A04-989D-68B113542651}">
      <dgm:prSet/>
      <dgm:spPr/>
      <dgm:t>
        <a:bodyPr/>
        <a:lstStyle/>
        <a:p>
          <a:endParaRPr lang="en-GB" sz="2400" b="0"/>
        </a:p>
      </dgm:t>
    </dgm:pt>
    <dgm:pt modelId="{DC4C3BF1-755A-4D3D-B3A0-62AEF2D778D1}">
      <dgm:prSet phldrT="[Text]" custT="1"/>
      <dgm:spPr/>
      <dgm:t>
        <a:bodyPr/>
        <a:lstStyle/>
        <a:p>
          <a:r>
            <a:rPr lang="en-GB" sz="2400" b="0" dirty="0"/>
            <a:t>Week 4</a:t>
          </a:r>
        </a:p>
        <a:p>
          <a:r>
            <a:rPr lang="en-GB" sz="2400" b="0" dirty="0">
              <a:solidFill>
                <a:srgbClr val="C00000"/>
              </a:solidFill>
            </a:rPr>
            <a:t>Just Like Me</a:t>
          </a:r>
          <a:endParaRPr lang="en-GB" sz="2400" b="0" dirty="0"/>
        </a:p>
        <a:p>
          <a:r>
            <a:rPr lang="en-GB" sz="1800" b="0" dirty="0">
              <a:solidFill>
                <a:srgbClr val="C00000"/>
              </a:solidFill>
            </a:rPr>
            <a:t>Matching/sorting</a:t>
          </a:r>
        </a:p>
        <a:p>
          <a:r>
            <a:rPr lang="en-GB" sz="2000" b="0" dirty="0">
              <a:solidFill>
                <a:srgbClr val="C00000"/>
              </a:solidFill>
            </a:rPr>
            <a:t> </a:t>
          </a:r>
          <a:r>
            <a:rPr lang="en-GB" sz="2000" b="0" dirty="0"/>
            <a:t>Sorting objects by colour, size and shape </a:t>
          </a:r>
        </a:p>
        <a:p>
          <a:endParaRPr lang="en-GB" sz="2000" b="0" dirty="0">
            <a:solidFill>
              <a:srgbClr val="C00000"/>
            </a:solidFill>
          </a:endParaRPr>
        </a:p>
        <a:p>
          <a:r>
            <a:rPr lang="en-GB" sz="1800" b="0" dirty="0">
              <a:solidFill>
                <a:srgbClr val="C00000"/>
              </a:solidFill>
            </a:rPr>
            <a:t>Story</a:t>
          </a:r>
          <a:r>
            <a:rPr lang="en-GB" sz="1800" b="0">
              <a:solidFill>
                <a:srgbClr val="C00000"/>
              </a:solidFill>
            </a:rPr>
            <a:t>:               </a:t>
          </a:r>
          <a:r>
            <a:rPr lang="en-GB" sz="1800" b="0"/>
            <a:t>Noah’s </a:t>
          </a:r>
          <a:r>
            <a:rPr lang="en-GB" sz="1800" b="0" dirty="0"/>
            <a:t>Ark</a:t>
          </a:r>
        </a:p>
        <a:p>
          <a:endParaRPr lang="en-GB" sz="2000" b="0" dirty="0"/>
        </a:p>
      </dgm:t>
    </dgm:pt>
    <dgm:pt modelId="{66A3CB38-A546-40D4-986C-479E32E4B760}" type="parTrans" cxnId="{5DF7C4BD-B331-458D-9FBB-3BD7D769159F}">
      <dgm:prSet/>
      <dgm:spPr/>
      <dgm:t>
        <a:bodyPr/>
        <a:lstStyle/>
        <a:p>
          <a:endParaRPr lang="en-GB" sz="2400" b="0"/>
        </a:p>
      </dgm:t>
    </dgm:pt>
    <dgm:pt modelId="{E1EC06F8-3396-4B72-9185-371008F17801}" type="sibTrans" cxnId="{5DF7C4BD-B331-458D-9FBB-3BD7D769159F}">
      <dgm:prSet/>
      <dgm:spPr/>
      <dgm:t>
        <a:bodyPr/>
        <a:lstStyle/>
        <a:p>
          <a:endParaRPr lang="en-GB" sz="2400" b="0"/>
        </a:p>
      </dgm:t>
    </dgm:pt>
    <dgm:pt modelId="{E9DF8AF1-582B-40F9-B8D9-149BC7DFED45}">
      <dgm:prSet phldrT="[Text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en-GB" sz="2400" b="0" dirty="0">
              <a:solidFill>
                <a:schemeClr val="tx1"/>
              </a:solidFill>
            </a:rPr>
            <a:t>Week 5</a:t>
          </a:r>
        </a:p>
        <a:p>
          <a:r>
            <a:rPr lang="en-GB" sz="2400" b="0" dirty="0">
              <a:solidFill>
                <a:srgbClr val="C00000"/>
              </a:solidFill>
            </a:rPr>
            <a:t>Just Like Me</a:t>
          </a:r>
        </a:p>
        <a:p>
          <a:r>
            <a:rPr lang="en-GB" sz="1800" b="0" dirty="0"/>
            <a:t>Matching</a:t>
          </a:r>
        </a:p>
        <a:p>
          <a:r>
            <a:rPr lang="en-GB" sz="1800" b="0" dirty="0"/>
            <a:t>Identifying similarities &amp; differences</a:t>
          </a:r>
        </a:p>
        <a:p>
          <a:r>
            <a:rPr lang="en-GB" sz="1800" b="0" dirty="0"/>
            <a:t>Matching Pairs  </a:t>
          </a:r>
          <a:r>
            <a:rPr lang="en-GB" sz="1400" b="0" dirty="0"/>
            <a:t>Visual Discrimination: Which doesn’t belong?</a:t>
          </a:r>
        </a:p>
        <a:p>
          <a:r>
            <a:rPr lang="en-GB" sz="2000" b="0" dirty="0">
              <a:solidFill>
                <a:srgbClr val="C00000"/>
              </a:solidFill>
            </a:rPr>
            <a:t>Subitising</a:t>
          </a:r>
        </a:p>
        <a:p>
          <a:r>
            <a:rPr lang="en-GB" sz="2000" b="0" dirty="0">
              <a:solidFill>
                <a:srgbClr val="C00000"/>
              </a:solidFill>
            </a:rPr>
            <a:t>Story:             </a:t>
          </a:r>
          <a:r>
            <a:rPr lang="en-GB" sz="2000" b="0" dirty="0"/>
            <a:t>The Button Box</a:t>
          </a:r>
          <a:endParaRPr lang="en-GB" sz="2000" b="0" dirty="0">
            <a:solidFill>
              <a:srgbClr val="C00000"/>
            </a:solidFill>
          </a:endParaRPr>
        </a:p>
      </dgm:t>
    </dgm:pt>
    <dgm:pt modelId="{A2754E69-DE60-4965-8D6E-07F727049EAB}" type="parTrans" cxnId="{52815E02-38DD-40A6-B32D-486204F245D0}">
      <dgm:prSet/>
      <dgm:spPr/>
      <dgm:t>
        <a:bodyPr/>
        <a:lstStyle/>
        <a:p>
          <a:endParaRPr lang="en-GB" sz="2400" b="0"/>
        </a:p>
      </dgm:t>
    </dgm:pt>
    <dgm:pt modelId="{CA7FFC43-7A5E-4D86-B4E0-E8A7B484AA70}" type="sibTrans" cxnId="{52815E02-38DD-40A6-B32D-486204F245D0}">
      <dgm:prSet/>
      <dgm:spPr/>
      <dgm:t>
        <a:bodyPr/>
        <a:lstStyle/>
        <a:p>
          <a:endParaRPr lang="en-GB" sz="2400" b="0"/>
        </a:p>
      </dgm:t>
    </dgm:pt>
    <dgm:pt modelId="{DD28CAB9-36A6-4ECA-9250-3DCF64A32204}">
      <dgm:prSet phldrT="[Text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en-GB" sz="2400" b="0" dirty="0"/>
            <a:t>Week 6</a:t>
          </a:r>
        </a:p>
        <a:p>
          <a:r>
            <a:rPr lang="en-GB" sz="2300" b="0" dirty="0">
              <a:solidFill>
                <a:srgbClr val="C00000"/>
              </a:solidFill>
            </a:rPr>
            <a:t>Just Like Me!</a:t>
          </a:r>
        </a:p>
        <a:p>
          <a:r>
            <a:rPr lang="en-GB" sz="2000" b="0" dirty="0"/>
            <a:t>Comparing quantities/size</a:t>
          </a:r>
        </a:p>
        <a:p>
          <a:r>
            <a:rPr lang="en-GB" sz="2000" b="0" dirty="0">
              <a:solidFill>
                <a:srgbClr val="C00000"/>
              </a:solidFill>
            </a:rPr>
            <a:t>Vocabulary: </a:t>
          </a:r>
          <a:r>
            <a:rPr lang="en-GB" sz="1400" b="0" dirty="0"/>
            <a:t>More, fewer, less, equal. smaller, bigger shorter, longer</a:t>
          </a:r>
        </a:p>
        <a:p>
          <a:r>
            <a:rPr lang="en-GB" sz="2000" b="0" dirty="0">
              <a:solidFill>
                <a:srgbClr val="C00000"/>
              </a:solidFill>
            </a:rPr>
            <a:t>Story:             </a:t>
          </a:r>
          <a:r>
            <a:rPr lang="en-GB" sz="1800" b="0" dirty="0"/>
            <a:t>The Enormous Turnip / Where’s my Teddy</a:t>
          </a:r>
        </a:p>
      </dgm:t>
    </dgm:pt>
    <dgm:pt modelId="{17B063CD-41D2-4BAA-AE1D-81B8B3988A69}" type="parTrans" cxnId="{62F1C7B2-C14C-4495-9974-AA584ADFAAB8}">
      <dgm:prSet/>
      <dgm:spPr/>
      <dgm:t>
        <a:bodyPr/>
        <a:lstStyle/>
        <a:p>
          <a:endParaRPr lang="en-GB" sz="2400" b="0"/>
        </a:p>
      </dgm:t>
    </dgm:pt>
    <dgm:pt modelId="{9C3DE74F-7932-4772-BEE1-78B11A5D37DC}" type="sibTrans" cxnId="{62F1C7B2-C14C-4495-9974-AA584ADFAAB8}">
      <dgm:prSet/>
      <dgm:spPr/>
      <dgm:t>
        <a:bodyPr/>
        <a:lstStyle/>
        <a:p>
          <a:endParaRPr lang="en-GB" sz="2400" b="0"/>
        </a:p>
      </dgm:t>
    </dgm:pt>
    <dgm:pt modelId="{638C59F2-B2CD-42BD-A1F7-888DDDF22BFD}">
      <dgm:prSet phldrT="[Text]" custT="1"/>
      <dgm:spPr/>
      <dgm:t>
        <a:bodyPr/>
        <a:lstStyle/>
        <a:p>
          <a:r>
            <a:rPr lang="en-GB" sz="2400" b="0" dirty="0"/>
            <a:t>Week 7/8</a:t>
          </a:r>
        </a:p>
        <a:p>
          <a:r>
            <a:rPr lang="en-GB" sz="2200" b="0" dirty="0">
              <a:solidFill>
                <a:srgbClr val="C00000"/>
              </a:solidFill>
            </a:rPr>
            <a:t>Just Like Me</a:t>
          </a:r>
          <a:r>
            <a:rPr lang="en-GB" sz="2400" b="0" dirty="0">
              <a:solidFill>
                <a:srgbClr val="C00000"/>
              </a:solidFill>
            </a:rPr>
            <a:t>!</a:t>
          </a:r>
        </a:p>
        <a:p>
          <a:r>
            <a:rPr lang="en-GB" sz="2000" b="0" dirty="0"/>
            <a:t>Pattern: Pattern hunts in the environment/ story</a:t>
          </a:r>
        </a:p>
        <a:p>
          <a:r>
            <a:rPr lang="en-GB" sz="2000" b="0" dirty="0"/>
            <a:t>Vocabulary: </a:t>
          </a:r>
        </a:p>
        <a:p>
          <a:r>
            <a:rPr lang="en-GB" sz="1400" b="0" dirty="0"/>
            <a:t>Stripy, spotty, zig-zags etc  Rangoli patterns</a:t>
          </a:r>
        </a:p>
        <a:p>
          <a:r>
            <a:rPr lang="en-GB" sz="2000" b="0" dirty="0">
              <a:solidFill>
                <a:srgbClr val="C00000"/>
              </a:solidFill>
            </a:rPr>
            <a:t>Story:     </a:t>
          </a:r>
          <a:r>
            <a:rPr lang="en-GB" sz="2000" b="0" dirty="0"/>
            <a:t>Pattern Fish</a:t>
          </a:r>
        </a:p>
      </dgm:t>
    </dgm:pt>
    <dgm:pt modelId="{E45E5994-7DFD-429A-8940-FB22226DE5FF}" type="parTrans" cxnId="{6E3C72FA-025A-4348-886E-1150077E9073}">
      <dgm:prSet/>
      <dgm:spPr/>
      <dgm:t>
        <a:bodyPr/>
        <a:lstStyle/>
        <a:p>
          <a:endParaRPr lang="en-GB" sz="2400" b="0"/>
        </a:p>
      </dgm:t>
    </dgm:pt>
    <dgm:pt modelId="{93E90B33-089B-4992-BB8C-9F0E59FE765F}" type="sibTrans" cxnId="{6E3C72FA-025A-4348-886E-1150077E9073}">
      <dgm:prSet/>
      <dgm:spPr/>
      <dgm:t>
        <a:bodyPr/>
        <a:lstStyle/>
        <a:p>
          <a:endParaRPr lang="en-GB" sz="2400" b="0"/>
        </a:p>
      </dgm:t>
    </dgm:pt>
    <dgm:pt modelId="{851EFC53-36B5-4231-B48F-4B4A7F73942D}" type="pres">
      <dgm:prSet presAssocID="{E5BEDC7C-553A-4561-B17E-7100D38F4D08}" presName="Name0" presStyleCnt="0">
        <dgm:presLayoutVars>
          <dgm:dir/>
          <dgm:resizeHandles val="exact"/>
        </dgm:presLayoutVars>
      </dgm:prSet>
      <dgm:spPr/>
    </dgm:pt>
    <dgm:pt modelId="{701780F6-F0CD-4841-8D4B-2DC25E9B30DB}" type="pres">
      <dgm:prSet presAssocID="{E5BEDC7C-553A-4561-B17E-7100D38F4D08}" presName="fgShape" presStyleLbl="fgShp" presStyleIdx="0" presStyleCnt="1" custScaleX="108696" custScaleY="71912" custLinFactNeighborY="53239"/>
      <dgm:spPr>
        <a:prstGeom prst="stripedRightArrow">
          <a:avLst/>
        </a:prstGeom>
      </dgm:spPr>
    </dgm:pt>
    <dgm:pt modelId="{E276E20A-B4CB-40B9-8241-10EA262ADB9F}" type="pres">
      <dgm:prSet presAssocID="{E5BEDC7C-553A-4561-B17E-7100D38F4D08}" presName="linComp" presStyleCnt="0"/>
      <dgm:spPr/>
    </dgm:pt>
    <dgm:pt modelId="{AF15A7E5-82D3-4D8C-9C32-D779ADEBB854}" type="pres">
      <dgm:prSet presAssocID="{649B8707-91B5-4275-AF12-0B2967FE8EEC}" presName="compNode" presStyleCnt="0"/>
      <dgm:spPr/>
    </dgm:pt>
    <dgm:pt modelId="{751446BE-CA6F-4607-921C-F78C4C573DEB}" type="pres">
      <dgm:prSet presAssocID="{649B8707-91B5-4275-AF12-0B2967FE8EEC}" presName="bkgdShape" presStyleLbl="node1" presStyleIdx="0" presStyleCnt="6"/>
      <dgm:spPr/>
    </dgm:pt>
    <dgm:pt modelId="{CE937E64-5DD3-47DF-BDF8-2B4AB86ADF74}" type="pres">
      <dgm:prSet presAssocID="{649B8707-91B5-4275-AF12-0B2967FE8EEC}" presName="nodeTx" presStyleLbl="node1" presStyleIdx="0" presStyleCnt="6">
        <dgm:presLayoutVars>
          <dgm:bulletEnabled val="1"/>
        </dgm:presLayoutVars>
      </dgm:prSet>
      <dgm:spPr/>
    </dgm:pt>
    <dgm:pt modelId="{0FD4C0F2-9F06-4B82-8D7F-43CABDE217ED}" type="pres">
      <dgm:prSet presAssocID="{649B8707-91B5-4275-AF12-0B2967FE8EEC}" presName="invisiNode" presStyleLbl="node1" presStyleIdx="0" presStyleCnt="6"/>
      <dgm:spPr/>
    </dgm:pt>
    <dgm:pt modelId="{A4AF70E2-AB9D-4BDA-B16F-E363CAA5BAEF}" type="pres">
      <dgm:prSet presAssocID="{649B8707-91B5-4275-AF12-0B2967FE8EEC}" presName="imagNode" presStyleLbl="fgImgPlace1" presStyleIdx="0" presStyleCnt="6" custScaleX="58543" custScaleY="64355" custLinFactNeighborX="2710" custLinFactNeighborY="-27550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2"/>
              </a:ext>
            </a:extLst>
          </a:blip>
          <a:srcRect/>
          <a:stretch>
            <a:fillRect l="-20000" r="-20000"/>
          </a:stretch>
        </a:blipFill>
      </dgm:spPr>
    </dgm:pt>
    <dgm:pt modelId="{6452CF4B-DFE5-4C39-A7BB-C4468338D55F}" type="pres">
      <dgm:prSet presAssocID="{031ACD68-B8D7-469E-8014-68E441FEDB40}" presName="sibTrans" presStyleLbl="sibTrans2D1" presStyleIdx="0" presStyleCnt="0"/>
      <dgm:spPr/>
    </dgm:pt>
    <dgm:pt modelId="{14E64854-50A1-4C81-BD1C-6EA03D9BE099}" type="pres">
      <dgm:prSet presAssocID="{9FB29968-098F-4144-BA8C-FA482559BCA9}" presName="compNode" presStyleCnt="0"/>
      <dgm:spPr/>
    </dgm:pt>
    <dgm:pt modelId="{7AF40FFA-9D7C-4DE1-A2B8-44F57B266366}" type="pres">
      <dgm:prSet presAssocID="{9FB29968-098F-4144-BA8C-FA482559BCA9}" presName="bkgdShape" presStyleLbl="node1" presStyleIdx="1" presStyleCnt="6"/>
      <dgm:spPr/>
    </dgm:pt>
    <dgm:pt modelId="{6BE3D008-BE38-487E-B5A0-1765CA514D9A}" type="pres">
      <dgm:prSet presAssocID="{9FB29968-098F-4144-BA8C-FA482559BCA9}" presName="nodeTx" presStyleLbl="node1" presStyleIdx="1" presStyleCnt="6">
        <dgm:presLayoutVars>
          <dgm:bulletEnabled val="1"/>
        </dgm:presLayoutVars>
      </dgm:prSet>
      <dgm:spPr/>
    </dgm:pt>
    <dgm:pt modelId="{32627767-6E46-4133-B632-5C77BA618DC4}" type="pres">
      <dgm:prSet presAssocID="{9FB29968-098F-4144-BA8C-FA482559BCA9}" presName="invisiNode" presStyleLbl="node1" presStyleIdx="1" presStyleCnt="6"/>
      <dgm:spPr/>
    </dgm:pt>
    <dgm:pt modelId="{DB3C1541-C7B9-4C8C-BD89-11ABF3B3E594}" type="pres">
      <dgm:prSet presAssocID="{9FB29968-098F-4144-BA8C-FA482559BCA9}" presName="imagNode" presStyleLbl="fgImgPlace1" presStyleIdx="1" presStyleCnt="6" custScaleX="65126" custScaleY="62865" custLinFactNeighborX="-155" custLinFactNeighborY="-31112"/>
      <dgm:spPr>
        <a:blipFill rotWithShape="1">
          <a:blip xmlns:r="http://schemas.openxmlformats.org/officeDocument/2006/relationships" r:embed="rId3"/>
          <a:srcRect/>
          <a:stretch>
            <a:fillRect/>
          </a:stretch>
        </a:blipFill>
      </dgm:spPr>
    </dgm:pt>
    <dgm:pt modelId="{2572BE88-3349-4214-B5AA-19671A35C921}" type="pres">
      <dgm:prSet presAssocID="{AFE94213-D37E-4650-8805-DF8C3B9767D1}" presName="sibTrans" presStyleLbl="sibTrans2D1" presStyleIdx="0" presStyleCnt="0"/>
      <dgm:spPr/>
    </dgm:pt>
    <dgm:pt modelId="{0693AB93-FCF5-4C3E-847B-2D6BECD9FCDE}" type="pres">
      <dgm:prSet presAssocID="{DC4C3BF1-755A-4D3D-B3A0-62AEF2D778D1}" presName="compNode" presStyleCnt="0"/>
      <dgm:spPr/>
    </dgm:pt>
    <dgm:pt modelId="{F2D30587-99A0-4E65-863A-610981EE6E5B}" type="pres">
      <dgm:prSet presAssocID="{DC4C3BF1-755A-4D3D-B3A0-62AEF2D778D1}" presName="bkgdShape" presStyleLbl="node1" presStyleIdx="2" presStyleCnt="6"/>
      <dgm:spPr/>
    </dgm:pt>
    <dgm:pt modelId="{0F2B018F-D615-4C0D-801D-E72E45261784}" type="pres">
      <dgm:prSet presAssocID="{DC4C3BF1-755A-4D3D-B3A0-62AEF2D778D1}" presName="nodeTx" presStyleLbl="node1" presStyleIdx="2" presStyleCnt="6">
        <dgm:presLayoutVars>
          <dgm:bulletEnabled val="1"/>
        </dgm:presLayoutVars>
      </dgm:prSet>
      <dgm:spPr/>
    </dgm:pt>
    <dgm:pt modelId="{CC929A6F-A45F-4A79-9772-AD97BDB51179}" type="pres">
      <dgm:prSet presAssocID="{DC4C3BF1-755A-4D3D-B3A0-62AEF2D778D1}" presName="invisiNode" presStyleLbl="node1" presStyleIdx="2" presStyleCnt="6"/>
      <dgm:spPr/>
    </dgm:pt>
    <dgm:pt modelId="{A0296E4B-939C-4E80-9830-79834DAC2358}" type="pres">
      <dgm:prSet presAssocID="{DC4C3BF1-755A-4D3D-B3A0-62AEF2D778D1}" presName="imagNode" presStyleLbl="fgImgPlace1" presStyleIdx="2" presStyleCnt="6" custScaleX="64113" custScaleY="64223" custLinFactNeighborX="-51" custLinFactNeighborY="-32360"/>
      <dgm:spPr>
        <a:blipFill rotWithShape="1">
          <a:blip xmlns:r="http://schemas.openxmlformats.org/officeDocument/2006/relationships" r:embed="rId4"/>
          <a:srcRect/>
          <a:stretch>
            <a:fillRect t="-6000" b="-6000"/>
          </a:stretch>
        </a:blipFill>
      </dgm:spPr>
    </dgm:pt>
    <dgm:pt modelId="{B671040F-B1D4-40D1-BFF9-60B4B4C56D7E}" type="pres">
      <dgm:prSet presAssocID="{E1EC06F8-3396-4B72-9185-371008F17801}" presName="sibTrans" presStyleLbl="sibTrans2D1" presStyleIdx="0" presStyleCnt="0"/>
      <dgm:spPr/>
    </dgm:pt>
    <dgm:pt modelId="{B60CA10F-6265-4919-B60F-619E2DE152F7}" type="pres">
      <dgm:prSet presAssocID="{E9DF8AF1-582B-40F9-B8D9-149BC7DFED45}" presName="compNode" presStyleCnt="0"/>
      <dgm:spPr/>
    </dgm:pt>
    <dgm:pt modelId="{B2AE33F9-F8CB-4970-8626-04B14991A547}" type="pres">
      <dgm:prSet presAssocID="{E9DF8AF1-582B-40F9-B8D9-149BC7DFED45}" presName="bkgdShape" presStyleLbl="node1" presStyleIdx="3" presStyleCnt="6" custLinFactNeighborX="1000"/>
      <dgm:spPr/>
    </dgm:pt>
    <dgm:pt modelId="{F3F71AED-2C1F-4AEA-B3B5-8F9515365556}" type="pres">
      <dgm:prSet presAssocID="{E9DF8AF1-582B-40F9-B8D9-149BC7DFED45}" presName="nodeTx" presStyleLbl="node1" presStyleIdx="3" presStyleCnt="6">
        <dgm:presLayoutVars>
          <dgm:bulletEnabled val="1"/>
        </dgm:presLayoutVars>
      </dgm:prSet>
      <dgm:spPr/>
    </dgm:pt>
    <dgm:pt modelId="{0819F202-EDBC-4641-949D-C9D0BA20C90D}" type="pres">
      <dgm:prSet presAssocID="{E9DF8AF1-582B-40F9-B8D9-149BC7DFED45}" presName="invisiNode" presStyleLbl="node1" presStyleIdx="3" presStyleCnt="6"/>
      <dgm:spPr/>
    </dgm:pt>
    <dgm:pt modelId="{80354586-CA8D-4C2A-98F7-57941F30ABF5}" type="pres">
      <dgm:prSet presAssocID="{E9DF8AF1-582B-40F9-B8D9-149BC7DFED45}" presName="imagNode" presStyleLbl="fgImgPlace1" presStyleIdx="3" presStyleCnt="6" custScaleX="58767" custScaleY="53287" custLinFactNeighborX="961" custLinFactNeighborY="-15263"/>
      <dgm:spPr/>
    </dgm:pt>
    <dgm:pt modelId="{E57112C0-4AB5-48F4-B75F-FAF68929D7A1}" type="pres">
      <dgm:prSet presAssocID="{CA7FFC43-7A5E-4D86-B4E0-E8A7B484AA70}" presName="sibTrans" presStyleLbl="sibTrans2D1" presStyleIdx="0" presStyleCnt="0"/>
      <dgm:spPr/>
    </dgm:pt>
    <dgm:pt modelId="{9E9E6D2E-C589-4634-8263-FF4D6A8076C1}" type="pres">
      <dgm:prSet presAssocID="{DD28CAB9-36A6-4ECA-9250-3DCF64A32204}" presName="compNode" presStyleCnt="0"/>
      <dgm:spPr/>
    </dgm:pt>
    <dgm:pt modelId="{BC7A1F36-3218-4998-A1A0-5946B13C7BD7}" type="pres">
      <dgm:prSet presAssocID="{DD28CAB9-36A6-4ECA-9250-3DCF64A32204}" presName="bkgdShape" presStyleLbl="node1" presStyleIdx="4" presStyleCnt="6" custLinFactNeighborX="963"/>
      <dgm:spPr/>
    </dgm:pt>
    <dgm:pt modelId="{5FA0BB95-2334-4693-B0FF-FBFC53798596}" type="pres">
      <dgm:prSet presAssocID="{DD28CAB9-36A6-4ECA-9250-3DCF64A32204}" presName="nodeTx" presStyleLbl="node1" presStyleIdx="4" presStyleCnt="6">
        <dgm:presLayoutVars>
          <dgm:bulletEnabled val="1"/>
        </dgm:presLayoutVars>
      </dgm:prSet>
      <dgm:spPr/>
    </dgm:pt>
    <dgm:pt modelId="{E6899F62-A298-42F5-8D2D-1D3386171CCB}" type="pres">
      <dgm:prSet presAssocID="{DD28CAB9-36A6-4ECA-9250-3DCF64A32204}" presName="invisiNode" presStyleLbl="node1" presStyleIdx="4" presStyleCnt="6"/>
      <dgm:spPr/>
    </dgm:pt>
    <dgm:pt modelId="{C6D7D6F5-0C66-4964-A3CD-2162C8E1D1D6}" type="pres">
      <dgm:prSet presAssocID="{DD28CAB9-36A6-4ECA-9250-3DCF64A32204}" presName="imagNode" presStyleLbl="fgImgPlace1" presStyleIdx="4" presStyleCnt="6" custScaleX="63698" custScaleY="68198" custLinFactX="-8574" custLinFactNeighborX="-100000" custLinFactNeighborY="-22162"/>
      <dgm:spPr>
        <a:blipFill rotWithShape="1">
          <a:blip xmlns:r="http://schemas.openxmlformats.org/officeDocument/2006/relationships" r:embed="rId5"/>
          <a:srcRect/>
          <a:stretch>
            <a:fillRect l="-61000" r="-61000"/>
          </a:stretch>
        </a:blipFill>
      </dgm:spPr>
    </dgm:pt>
    <dgm:pt modelId="{37DCD2B4-E887-433F-869B-8F30836D08A9}" type="pres">
      <dgm:prSet presAssocID="{9C3DE74F-7932-4772-BEE1-78B11A5D37DC}" presName="sibTrans" presStyleLbl="sibTrans2D1" presStyleIdx="0" presStyleCnt="0"/>
      <dgm:spPr/>
    </dgm:pt>
    <dgm:pt modelId="{A2085EAA-3985-4E63-857E-0757EA3EE71B}" type="pres">
      <dgm:prSet presAssocID="{638C59F2-B2CD-42BD-A1F7-888DDDF22BFD}" presName="compNode" presStyleCnt="0"/>
      <dgm:spPr/>
    </dgm:pt>
    <dgm:pt modelId="{9A49E425-7DCB-45FD-9E05-FB34CFDBBE3E}" type="pres">
      <dgm:prSet presAssocID="{638C59F2-B2CD-42BD-A1F7-888DDDF22BFD}" presName="bkgdShape" presStyleLbl="node1" presStyleIdx="5" presStyleCnt="6"/>
      <dgm:spPr/>
    </dgm:pt>
    <dgm:pt modelId="{5A3D7BC3-7663-455C-B012-480DC4AB2C44}" type="pres">
      <dgm:prSet presAssocID="{638C59F2-B2CD-42BD-A1F7-888DDDF22BFD}" presName="nodeTx" presStyleLbl="node1" presStyleIdx="5" presStyleCnt="6">
        <dgm:presLayoutVars>
          <dgm:bulletEnabled val="1"/>
        </dgm:presLayoutVars>
      </dgm:prSet>
      <dgm:spPr/>
    </dgm:pt>
    <dgm:pt modelId="{268BDB85-E2FA-4C95-BBD1-87FFC2C62F64}" type="pres">
      <dgm:prSet presAssocID="{638C59F2-B2CD-42BD-A1F7-888DDDF22BFD}" presName="invisiNode" presStyleLbl="node1" presStyleIdx="5" presStyleCnt="6"/>
      <dgm:spPr/>
    </dgm:pt>
    <dgm:pt modelId="{E84DC1F5-2AC2-4AFA-878D-296045707E9C}" type="pres">
      <dgm:prSet presAssocID="{638C59F2-B2CD-42BD-A1F7-888DDDF22BFD}" presName="imagNode" presStyleLbl="fgImgPlace1" presStyleIdx="5" presStyleCnt="6" custScaleX="56077" custScaleY="62357" custLinFactX="-3131" custLinFactNeighborX="-100000" custLinFactNeighborY="-25766"/>
      <dgm:spPr>
        <a:blipFill rotWithShape="1">
          <a:blip xmlns:r="http://schemas.openxmlformats.org/officeDocument/2006/relationships" r:embed="rId6"/>
          <a:srcRect/>
          <a:stretch>
            <a:fillRect l="-6000" r="-6000"/>
          </a:stretch>
        </a:blipFill>
      </dgm:spPr>
    </dgm:pt>
  </dgm:ptLst>
  <dgm:cxnLst>
    <dgm:cxn modelId="{52815E02-38DD-40A6-B32D-486204F245D0}" srcId="{E5BEDC7C-553A-4561-B17E-7100D38F4D08}" destId="{E9DF8AF1-582B-40F9-B8D9-149BC7DFED45}" srcOrd="3" destOrd="0" parTransId="{A2754E69-DE60-4965-8D6E-07F727049EAB}" sibTransId="{CA7FFC43-7A5E-4D86-B4E0-E8A7B484AA70}"/>
    <dgm:cxn modelId="{55BC520D-91F6-4505-89F2-8B94AE886D17}" type="presOf" srcId="{DC4C3BF1-755A-4D3D-B3A0-62AEF2D778D1}" destId="{F2D30587-99A0-4E65-863A-610981EE6E5B}" srcOrd="0" destOrd="0" presId="urn:microsoft.com/office/officeart/2005/8/layout/hList7"/>
    <dgm:cxn modelId="{08E7F10F-513F-4433-A859-D7891D4FF060}" type="presOf" srcId="{638C59F2-B2CD-42BD-A1F7-888DDDF22BFD}" destId="{5A3D7BC3-7663-455C-B012-480DC4AB2C44}" srcOrd="1" destOrd="0" presId="urn:microsoft.com/office/officeart/2005/8/layout/hList7"/>
    <dgm:cxn modelId="{0A11C027-131B-4BEB-9410-0EBD2EBBC90F}" srcId="{E5BEDC7C-553A-4561-B17E-7100D38F4D08}" destId="{649B8707-91B5-4275-AF12-0B2967FE8EEC}" srcOrd="0" destOrd="0" parTransId="{AFE3D774-EB50-48D3-BADB-BA65F1777EEF}" sibTransId="{031ACD68-B8D7-469E-8014-68E441FEDB40}"/>
    <dgm:cxn modelId="{2E24F94C-4E28-4D52-B230-C6DDA9D6FA8E}" type="presOf" srcId="{9FB29968-098F-4144-BA8C-FA482559BCA9}" destId="{6BE3D008-BE38-487E-B5A0-1765CA514D9A}" srcOrd="1" destOrd="0" presId="urn:microsoft.com/office/officeart/2005/8/layout/hList7"/>
    <dgm:cxn modelId="{62C14783-70AE-4CD1-8207-FE86589ACD83}" type="presOf" srcId="{E9DF8AF1-582B-40F9-B8D9-149BC7DFED45}" destId="{B2AE33F9-F8CB-4970-8626-04B14991A547}" srcOrd="0" destOrd="0" presId="urn:microsoft.com/office/officeart/2005/8/layout/hList7"/>
    <dgm:cxn modelId="{7A96C995-B1AB-498B-9CC2-0A202DCCDAD3}" type="presOf" srcId="{E5BEDC7C-553A-4561-B17E-7100D38F4D08}" destId="{851EFC53-36B5-4231-B48F-4B4A7F73942D}" srcOrd="0" destOrd="0" presId="urn:microsoft.com/office/officeart/2005/8/layout/hList7"/>
    <dgm:cxn modelId="{58C9A19B-063E-40C2-8FB8-5FCCFB2F5618}" type="presOf" srcId="{DC4C3BF1-755A-4D3D-B3A0-62AEF2D778D1}" destId="{0F2B018F-D615-4C0D-801D-E72E45261784}" srcOrd="1" destOrd="0" presId="urn:microsoft.com/office/officeart/2005/8/layout/hList7"/>
    <dgm:cxn modelId="{E472159E-8035-43F0-BB65-EEDDBCDE9475}" type="presOf" srcId="{649B8707-91B5-4275-AF12-0B2967FE8EEC}" destId="{CE937E64-5DD3-47DF-BDF8-2B4AB86ADF74}" srcOrd="1" destOrd="0" presId="urn:microsoft.com/office/officeart/2005/8/layout/hList7"/>
    <dgm:cxn modelId="{DA1C5B9F-8EF1-4DD0-8B0F-35D98D89F699}" type="presOf" srcId="{9C3DE74F-7932-4772-BEE1-78B11A5D37DC}" destId="{37DCD2B4-E887-433F-869B-8F30836D08A9}" srcOrd="0" destOrd="0" presId="urn:microsoft.com/office/officeart/2005/8/layout/hList7"/>
    <dgm:cxn modelId="{A19E8CA8-7A74-4ADB-979B-FA43EFF7C6D8}" type="presOf" srcId="{649B8707-91B5-4275-AF12-0B2967FE8EEC}" destId="{751446BE-CA6F-4607-921C-F78C4C573DEB}" srcOrd="0" destOrd="0" presId="urn:microsoft.com/office/officeart/2005/8/layout/hList7"/>
    <dgm:cxn modelId="{BD33DDAB-CED6-44B3-B5FE-6A6BE3EBB3C7}" type="presOf" srcId="{9FB29968-098F-4144-BA8C-FA482559BCA9}" destId="{7AF40FFA-9D7C-4DE1-A2B8-44F57B266366}" srcOrd="0" destOrd="0" presId="urn:microsoft.com/office/officeart/2005/8/layout/hList7"/>
    <dgm:cxn modelId="{62F1C7B2-C14C-4495-9974-AA584ADFAAB8}" srcId="{E5BEDC7C-553A-4561-B17E-7100D38F4D08}" destId="{DD28CAB9-36A6-4ECA-9250-3DCF64A32204}" srcOrd="4" destOrd="0" parTransId="{17B063CD-41D2-4BAA-AE1D-81B8B3988A69}" sibTransId="{9C3DE74F-7932-4772-BEE1-78B11A5D37DC}"/>
    <dgm:cxn modelId="{602FB5BC-FA15-473C-91DF-C4057F59111B}" type="presOf" srcId="{AFE94213-D37E-4650-8805-DF8C3B9767D1}" destId="{2572BE88-3349-4214-B5AA-19671A35C921}" srcOrd="0" destOrd="0" presId="urn:microsoft.com/office/officeart/2005/8/layout/hList7"/>
    <dgm:cxn modelId="{5DF7C4BD-B331-458D-9FBB-3BD7D769159F}" srcId="{E5BEDC7C-553A-4561-B17E-7100D38F4D08}" destId="{DC4C3BF1-755A-4D3D-B3A0-62AEF2D778D1}" srcOrd="2" destOrd="0" parTransId="{66A3CB38-A546-40D4-986C-479E32E4B760}" sibTransId="{E1EC06F8-3396-4B72-9185-371008F17801}"/>
    <dgm:cxn modelId="{8B7310C5-B424-4A04-989D-68B113542651}" srcId="{E5BEDC7C-553A-4561-B17E-7100D38F4D08}" destId="{9FB29968-098F-4144-BA8C-FA482559BCA9}" srcOrd="1" destOrd="0" parTransId="{57291D29-9F0A-4DD7-8218-0733D9431F46}" sibTransId="{AFE94213-D37E-4650-8805-DF8C3B9767D1}"/>
    <dgm:cxn modelId="{A5F000C7-283B-4531-8700-9397E7261F52}" type="presOf" srcId="{DD28CAB9-36A6-4ECA-9250-3DCF64A32204}" destId="{5FA0BB95-2334-4693-B0FF-FBFC53798596}" srcOrd="1" destOrd="0" presId="urn:microsoft.com/office/officeart/2005/8/layout/hList7"/>
    <dgm:cxn modelId="{25D57ACC-8A59-441F-A715-4CB711542EFE}" type="presOf" srcId="{E1EC06F8-3396-4B72-9185-371008F17801}" destId="{B671040F-B1D4-40D1-BFF9-60B4B4C56D7E}" srcOrd="0" destOrd="0" presId="urn:microsoft.com/office/officeart/2005/8/layout/hList7"/>
    <dgm:cxn modelId="{BDB33ECF-00A2-4E1E-B117-B571C1ED892D}" type="presOf" srcId="{CA7FFC43-7A5E-4D86-B4E0-E8A7B484AA70}" destId="{E57112C0-4AB5-48F4-B75F-FAF68929D7A1}" srcOrd="0" destOrd="0" presId="urn:microsoft.com/office/officeart/2005/8/layout/hList7"/>
    <dgm:cxn modelId="{FB4E14DA-0F18-4DAC-99DE-BF62A3733683}" type="presOf" srcId="{DD28CAB9-36A6-4ECA-9250-3DCF64A32204}" destId="{BC7A1F36-3218-4998-A1A0-5946B13C7BD7}" srcOrd="0" destOrd="0" presId="urn:microsoft.com/office/officeart/2005/8/layout/hList7"/>
    <dgm:cxn modelId="{B75BD8E2-D34E-4C77-AED3-3458BFE705A6}" type="presOf" srcId="{031ACD68-B8D7-469E-8014-68E441FEDB40}" destId="{6452CF4B-DFE5-4C39-A7BB-C4468338D55F}" srcOrd="0" destOrd="0" presId="urn:microsoft.com/office/officeart/2005/8/layout/hList7"/>
    <dgm:cxn modelId="{62F232EB-4A3A-4B60-A48D-0FA3563BDDA5}" type="presOf" srcId="{E9DF8AF1-582B-40F9-B8D9-149BC7DFED45}" destId="{F3F71AED-2C1F-4AEA-B3B5-8F9515365556}" srcOrd="1" destOrd="0" presId="urn:microsoft.com/office/officeart/2005/8/layout/hList7"/>
    <dgm:cxn modelId="{328B32F3-1448-450B-AF11-290932C68C48}" type="presOf" srcId="{638C59F2-B2CD-42BD-A1F7-888DDDF22BFD}" destId="{9A49E425-7DCB-45FD-9E05-FB34CFDBBE3E}" srcOrd="0" destOrd="0" presId="urn:microsoft.com/office/officeart/2005/8/layout/hList7"/>
    <dgm:cxn modelId="{6E3C72FA-025A-4348-886E-1150077E9073}" srcId="{E5BEDC7C-553A-4561-B17E-7100D38F4D08}" destId="{638C59F2-B2CD-42BD-A1F7-888DDDF22BFD}" srcOrd="5" destOrd="0" parTransId="{E45E5994-7DFD-429A-8940-FB22226DE5FF}" sibTransId="{93E90B33-089B-4992-BB8C-9F0E59FE765F}"/>
    <dgm:cxn modelId="{8812D564-54AE-4D8E-B453-9820482BFA7A}" type="presParOf" srcId="{851EFC53-36B5-4231-B48F-4B4A7F73942D}" destId="{701780F6-F0CD-4841-8D4B-2DC25E9B30DB}" srcOrd="0" destOrd="0" presId="urn:microsoft.com/office/officeart/2005/8/layout/hList7"/>
    <dgm:cxn modelId="{64BC4FF7-A6A5-451B-89C4-14980D9E946C}" type="presParOf" srcId="{851EFC53-36B5-4231-B48F-4B4A7F73942D}" destId="{E276E20A-B4CB-40B9-8241-10EA262ADB9F}" srcOrd="1" destOrd="0" presId="urn:microsoft.com/office/officeart/2005/8/layout/hList7"/>
    <dgm:cxn modelId="{9247C239-3B4A-4E2D-AE78-C04418CA6888}" type="presParOf" srcId="{E276E20A-B4CB-40B9-8241-10EA262ADB9F}" destId="{AF15A7E5-82D3-4D8C-9C32-D779ADEBB854}" srcOrd="0" destOrd="0" presId="urn:microsoft.com/office/officeart/2005/8/layout/hList7"/>
    <dgm:cxn modelId="{8905709D-CB1E-49E3-AAA7-0C513D537326}" type="presParOf" srcId="{AF15A7E5-82D3-4D8C-9C32-D779ADEBB854}" destId="{751446BE-CA6F-4607-921C-F78C4C573DEB}" srcOrd="0" destOrd="0" presId="urn:microsoft.com/office/officeart/2005/8/layout/hList7"/>
    <dgm:cxn modelId="{2DD02317-E4F7-4E5D-A8BF-18D84D4F4C9D}" type="presParOf" srcId="{AF15A7E5-82D3-4D8C-9C32-D779ADEBB854}" destId="{CE937E64-5DD3-47DF-BDF8-2B4AB86ADF74}" srcOrd="1" destOrd="0" presId="urn:microsoft.com/office/officeart/2005/8/layout/hList7"/>
    <dgm:cxn modelId="{2FAFD563-33BE-4369-BFD9-54F50D94FF9D}" type="presParOf" srcId="{AF15A7E5-82D3-4D8C-9C32-D779ADEBB854}" destId="{0FD4C0F2-9F06-4B82-8D7F-43CABDE217ED}" srcOrd="2" destOrd="0" presId="urn:microsoft.com/office/officeart/2005/8/layout/hList7"/>
    <dgm:cxn modelId="{C288AEED-C7D4-4209-97C6-8D582433D574}" type="presParOf" srcId="{AF15A7E5-82D3-4D8C-9C32-D779ADEBB854}" destId="{A4AF70E2-AB9D-4BDA-B16F-E363CAA5BAEF}" srcOrd="3" destOrd="0" presId="urn:microsoft.com/office/officeart/2005/8/layout/hList7"/>
    <dgm:cxn modelId="{9A52CB39-7D18-421F-8EB5-BBD1B43B3E39}" type="presParOf" srcId="{E276E20A-B4CB-40B9-8241-10EA262ADB9F}" destId="{6452CF4B-DFE5-4C39-A7BB-C4468338D55F}" srcOrd="1" destOrd="0" presId="urn:microsoft.com/office/officeart/2005/8/layout/hList7"/>
    <dgm:cxn modelId="{DA86A0A5-155B-444D-BDAB-B531325EE3B5}" type="presParOf" srcId="{E276E20A-B4CB-40B9-8241-10EA262ADB9F}" destId="{14E64854-50A1-4C81-BD1C-6EA03D9BE099}" srcOrd="2" destOrd="0" presId="urn:microsoft.com/office/officeart/2005/8/layout/hList7"/>
    <dgm:cxn modelId="{31A2FB3A-C0EE-47B2-902C-7C1E9DCD0BD6}" type="presParOf" srcId="{14E64854-50A1-4C81-BD1C-6EA03D9BE099}" destId="{7AF40FFA-9D7C-4DE1-A2B8-44F57B266366}" srcOrd="0" destOrd="0" presId="urn:microsoft.com/office/officeart/2005/8/layout/hList7"/>
    <dgm:cxn modelId="{C561A1A3-8862-491D-B9A7-977123C451A6}" type="presParOf" srcId="{14E64854-50A1-4C81-BD1C-6EA03D9BE099}" destId="{6BE3D008-BE38-487E-B5A0-1765CA514D9A}" srcOrd="1" destOrd="0" presId="urn:microsoft.com/office/officeart/2005/8/layout/hList7"/>
    <dgm:cxn modelId="{194ECCD0-1A24-45F5-B406-AD678449BF26}" type="presParOf" srcId="{14E64854-50A1-4C81-BD1C-6EA03D9BE099}" destId="{32627767-6E46-4133-B632-5C77BA618DC4}" srcOrd="2" destOrd="0" presId="urn:microsoft.com/office/officeart/2005/8/layout/hList7"/>
    <dgm:cxn modelId="{F85498BA-062E-4CA4-9302-E7F26496A03D}" type="presParOf" srcId="{14E64854-50A1-4C81-BD1C-6EA03D9BE099}" destId="{DB3C1541-C7B9-4C8C-BD89-11ABF3B3E594}" srcOrd="3" destOrd="0" presId="urn:microsoft.com/office/officeart/2005/8/layout/hList7"/>
    <dgm:cxn modelId="{FB6E7526-007D-4C87-93E5-59DFB0DF82F5}" type="presParOf" srcId="{E276E20A-B4CB-40B9-8241-10EA262ADB9F}" destId="{2572BE88-3349-4214-B5AA-19671A35C921}" srcOrd="3" destOrd="0" presId="urn:microsoft.com/office/officeart/2005/8/layout/hList7"/>
    <dgm:cxn modelId="{382D5380-8651-4D12-87C5-D485C8225714}" type="presParOf" srcId="{E276E20A-B4CB-40B9-8241-10EA262ADB9F}" destId="{0693AB93-FCF5-4C3E-847B-2D6BECD9FCDE}" srcOrd="4" destOrd="0" presId="urn:microsoft.com/office/officeart/2005/8/layout/hList7"/>
    <dgm:cxn modelId="{FA098A6A-8D66-45F5-B2E7-9FBC78508B7B}" type="presParOf" srcId="{0693AB93-FCF5-4C3E-847B-2D6BECD9FCDE}" destId="{F2D30587-99A0-4E65-863A-610981EE6E5B}" srcOrd="0" destOrd="0" presId="urn:microsoft.com/office/officeart/2005/8/layout/hList7"/>
    <dgm:cxn modelId="{BFAE1384-E574-43D9-8CC3-D4394EDDCBAA}" type="presParOf" srcId="{0693AB93-FCF5-4C3E-847B-2D6BECD9FCDE}" destId="{0F2B018F-D615-4C0D-801D-E72E45261784}" srcOrd="1" destOrd="0" presId="urn:microsoft.com/office/officeart/2005/8/layout/hList7"/>
    <dgm:cxn modelId="{38AF779D-795A-4E7A-AFE8-73784D90417C}" type="presParOf" srcId="{0693AB93-FCF5-4C3E-847B-2D6BECD9FCDE}" destId="{CC929A6F-A45F-4A79-9772-AD97BDB51179}" srcOrd="2" destOrd="0" presId="urn:microsoft.com/office/officeart/2005/8/layout/hList7"/>
    <dgm:cxn modelId="{022BEFB9-CED1-489E-BB04-5A725CD85ACA}" type="presParOf" srcId="{0693AB93-FCF5-4C3E-847B-2D6BECD9FCDE}" destId="{A0296E4B-939C-4E80-9830-79834DAC2358}" srcOrd="3" destOrd="0" presId="urn:microsoft.com/office/officeart/2005/8/layout/hList7"/>
    <dgm:cxn modelId="{DC05E8C0-3BCC-4B24-A96D-69FE4DDB7191}" type="presParOf" srcId="{E276E20A-B4CB-40B9-8241-10EA262ADB9F}" destId="{B671040F-B1D4-40D1-BFF9-60B4B4C56D7E}" srcOrd="5" destOrd="0" presId="urn:microsoft.com/office/officeart/2005/8/layout/hList7"/>
    <dgm:cxn modelId="{72B5226B-966B-41DA-82BE-6CE05542CC7F}" type="presParOf" srcId="{E276E20A-B4CB-40B9-8241-10EA262ADB9F}" destId="{B60CA10F-6265-4919-B60F-619E2DE152F7}" srcOrd="6" destOrd="0" presId="urn:microsoft.com/office/officeart/2005/8/layout/hList7"/>
    <dgm:cxn modelId="{1FD8C5D2-9230-439B-B9F4-991DF859BBE9}" type="presParOf" srcId="{B60CA10F-6265-4919-B60F-619E2DE152F7}" destId="{B2AE33F9-F8CB-4970-8626-04B14991A547}" srcOrd="0" destOrd="0" presId="urn:microsoft.com/office/officeart/2005/8/layout/hList7"/>
    <dgm:cxn modelId="{7BEEF041-7D3F-4904-ADBF-DA9E206904A6}" type="presParOf" srcId="{B60CA10F-6265-4919-B60F-619E2DE152F7}" destId="{F3F71AED-2C1F-4AEA-B3B5-8F9515365556}" srcOrd="1" destOrd="0" presId="urn:microsoft.com/office/officeart/2005/8/layout/hList7"/>
    <dgm:cxn modelId="{0CD19832-573C-4074-A941-6FB466CAC605}" type="presParOf" srcId="{B60CA10F-6265-4919-B60F-619E2DE152F7}" destId="{0819F202-EDBC-4641-949D-C9D0BA20C90D}" srcOrd="2" destOrd="0" presId="urn:microsoft.com/office/officeart/2005/8/layout/hList7"/>
    <dgm:cxn modelId="{AFB45941-AE33-469A-A4EB-3FF3BE744BB6}" type="presParOf" srcId="{B60CA10F-6265-4919-B60F-619E2DE152F7}" destId="{80354586-CA8D-4C2A-98F7-57941F30ABF5}" srcOrd="3" destOrd="0" presId="urn:microsoft.com/office/officeart/2005/8/layout/hList7"/>
    <dgm:cxn modelId="{ACA0A6E6-7884-4733-8171-AE07193ADC07}" type="presParOf" srcId="{E276E20A-B4CB-40B9-8241-10EA262ADB9F}" destId="{E57112C0-4AB5-48F4-B75F-FAF68929D7A1}" srcOrd="7" destOrd="0" presId="urn:microsoft.com/office/officeart/2005/8/layout/hList7"/>
    <dgm:cxn modelId="{AB68ECBC-DA47-4FCE-845C-4D3F161BA4FD}" type="presParOf" srcId="{E276E20A-B4CB-40B9-8241-10EA262ADB9F}" destId="{9E9E6D2E-C589-4634-8263-FF4D6A8076C1}" srcOrd="8" destOrd="0" presId="urn:microsoft.com/office/officeart/2005/8/layout/hList7"/>
    <dgm:cxn modelId="{CD2F2B12-6E20-4C74-9335-223906FEBA8D}" type="presParOf" srcId="{9E9E6D2E-C589-4634-8263-FF4D6A8076C1}" destId="{BC7A1F36-3218-4998-A1A0-5946B13C7BD7}" srcOrd="0" destOrd="0" presId="urn:microsoft.com/office/officeart/2005/8/layout/hList7"/>
    <dgm:cxn modelId="{D7658A06-77AB-4678-984B-B513F0F6D2AE}" type="presParOf" srcId="{9E9E6D2E-C589-4634-8263-FF4D6A8076C1}" destId="{5FA0BB95-2334-4693-B0FF-FBFC53798596}" srcOrd="1" destOrd="0" presId="urn:microsoft.com/office/officeart/2005/8/layout/hList7"/>
    <dgm:cxn modelId="{A033F1C1-E92A-46F2-AF7A-66C13A9CF57F}" type="presParOf" srcId="{9E9E6D2E-C589-4634-8263-FF4D6A8076C1}" destId="{E6899F62-A298-42F5-8D2D-1D3386171CCB}" srcOrd="2" destOrd="0" presId="urn:microsoft.com/office/officeart/2005/8/layout/hList7"/>
    <dgm:cxn modelId="{B3B773CF-281D-4400-AC40-EED52A1284BA}" type="presParOf" srcId="{9E9E6D2E-C589-4634-8263-FF4D6A8076C1}" destId="{C6D7D6F5-0C66-4964-A3CD-2162C8E1D1D6}" srcOrd="3" destOrd="0" presId="urn:microsoft.com/office/officeart/2005/8/layout/hList7"/>
    <dgm:cxn modelId="{7D5B2DBE-10C4-4D06-B146-7EE76BF42753}" type="presParOf" srcId="{E276E20A-B4CB-40B9-8241-10EA262ADB9F}" destId="{37DCD2B4-E887-433F-869B-8F30836D08A9}" srcOrd="9" destOrd="0" presId="urn:microsoft.com/office/officeart/2005/8/layout/hList7"/>
    <dgm:cxn modelId="{99596E25-A428-41B8-A7BC-61EA4F93C3FB}" type="presParOf" srcId="{E276E20A-B4CB-40B9-8241-10EA262ADB9F}" destId="{A2085EAA-3985-4E63-857E-0757EA3EE71B}" srcOrd="10" destOrd="0" presId="urn:microsoft.com/office/officeart/2005/8/layout/hList7"/>
    <dgm:cxn modelId="{C6247E0B-CD8B-44DA-9B76-2F2FC66B71D5}" type="presParOf" srcId="{A2085EAA-3985-4E63-857E-0757EA3EE71B}" destId="{9A49E425-7DCB-45FD-9E05-FB34CFDBBE3E}" srcOrd="0" destOrd="0" presId="urn:microsoft.com/office/officeart/2005/8/layout/hList7"/>
    <dgm:cxn modelId="{47F3981A-2AEB-4C3C-B94E-C9E6EC793BF4}" type="presParOf" srcId="{A2085EAA-3985-4E63-857E-0757EA3EE71B}" destId="{5A3D7BC3-7663-455C-B012-480DC4AB2C44}" srcOrd="1" destOrd="0" presId="urn:microsoft.com/office/officeart/2005/8/layout/hList7"/>
    <dgm:cxn modelId="{B7B1DEF6-0FAC-44E5-9CC1-FBF8ABE58049}" type="presParOf" srcId="{A2085EAA-3985-4E63-857E-0757EA3EE71B}" destId="{268BDB85-E2FA-4C95-BBD1-87FFC2C62F64}" srcOrd="2" destOrd="0" presId="urn:microsoft.com/office/officeart/2005/8/layout/hList7"/>
    <dgm:cxn modelId="{C547EDB0-23A9-455D-94FE-CA32158929A5}" type="presParOf" srcId="{A2085EAA-3985-4E63-857E-0757EA3EE71B}" destId="{E84DC1F5-2AC2-4AFA-878D-296045707E9C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5BEDC7C-553A-4561-B17E-7100D38F4D08}" type="doc">
      <dgm:prSet loTypeId="urn:microsoft.com/office/officeart/2005/8/layout/hList7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649B8707-91B5-4275-AF12-0B2967FE8EEC}">
      <dgm:prSet phldrT="[Text]" custT="1"/>
      <dgm:spPr/>
      <dgm:t>
        <a:bodyPr/>
        <a:lstStyle/>
        <a:p>
          <a:r>
            <a:rPr lang="en-GB" sz="2400" b="0" dirty="0"/>
            <a:t>Week 1/2</a:t>
          </a:r>
        </a:p>
        <a:p>
          <a:r>
            <a:rPr lang="en-GB" sz="1800" b="0" dirty="0">
              <a:solidFill>
                <a:srgbClr val="C00000"/>
              </a:solidFill>
            </a:rPr>
            <a:t>Environmental Sounds</a:t>
          </a:r>
        </a:p>
        <a:p>
          <a:r>
            <a:rPr lang="en-GB" sz="1800" b="0" dirty="0"/>
            <a:t>What is listening?</a:t>
          </a:r>
        </a:p>
        <a:p>
          <a:r>
            <a:rPr lang="en-GB" sz="1800" b="0" dirty="0"/>
            <a:t>Sound Hunts</a:t>
          </a:r>
        </a:p>
        <a:p>
          <a:r>
            <a:rPr lang="en-GB" sz="1600" b="0" dirty="0">
              <a:solidFill>
                <a:srgbClr val="C00000"/>
              </a:solidFill>
            </a:rPr>
            <a:t>Body percussion &amp; Rhythm</a:t>
          </a:r>
        </a:p>
        <a:p>
          <a:r>
            <a:rPr lang="en-GB" sz="1800" b="0" dirty="0"/>
            <a:t>Exploring instruments</a:t>
          </a:r>
        </a:p>
        <a:p>
          <a:r>
            <a:rPr lang="en-GB" sz="1800" b="0" dirty="0">
              <a:solidFill>
                <a:srgbClr val="C00000"/>
              </a:solidFill>
            </a:rPr>
            <a:t>Rhyming</a:t>
          </a:r>
          <a:r>
            <a:rPr lang="en-GB" sz="1800" b="0" dirty="0"/>
            <a:t> Songs/stories</a:t>
          </a:r>
        </a:p>
      </dgm:t>
    </dgm:pt>
    <dgm:pt modelId="{AFE3D774-EB50-48D3-BADB-BA65F1777EEF}" type="parTrans" cxnId="{0A11C027-131B-4BEB-9410-0EBD2EBBC90F}">
      <dgm:prSet/>
      <dgm:spPr/>
      <dgm:t>
        <a:bodyPr/>
        <a:lstStyle/>
        <a:p>
          <a:endParaRPr lang="en-GB" sz="2400" b="0"/>
        </a:p>
      </dgm:t>
    </dgm:pt>
    <dgm:pt modelId="{031ACD68-B8D7-469E-8014-68E441FEDB40}" type="sibTrans" cxnId="{0A11C027-131B-4BEB-9410-0EBD2EBBC90F}">
      <dgm:prSet/>
      <dgm:spPr/>
      <dgm:t>
        <a:bodyPr/>
        <a:lstStyle/>
        <a:p>
          <a:endParaRPr lang="en-GB" sz="2400" b="0"/>
        </a:p>
      </dgm:t>
    </dgm:pt>
    <dgm:pt modelId="{9FB29968-098F-4144-BA8C-FA482559BCA9}">
      <dgm:prSet phldrT="[Text]" custT="1"/>
      <dgm:spPr/>
      <dgm:t>
        <a:bodyPr/>
        <a:lstStyle/>
        <a:p>
          <a:endParaRPr lang="en-GB" sz="2400" b="0" dirty="0"/>
        </a:p>
        <a:p>
          <a:endParaRPr lang="en-GB" sz="2400" b="0" dirty="0"/>
        </a:p>
        <a:p>
          <a:endParaRPr lang="en-GB" sz="2400" b="0" dirty="0"/>
        </a:p>
        <a:p>
          <a:endParaRPr lang="en-GB" sz="2400" b="0" dirty="0"/>
        </a:p>
        <a:p>
          <a:r>
            <a:rPr lang="en-GB" sz="2400" b="0" dirty="0"/>
            <a:t>Week 3</a:t>
          </a:r>
        </a:p>
        <a:p>
          <a:r>
            <a:rPr lang="en-GB" sz="2000" b="0" dirty="0">
              <a:solidFill>
                <a:srgbClr val="C00000"/>
              </a:solidFill>
            </a:rPr>
            <a:t>Voice Sounds</a:t>
          </a:r>
        </a:p>
        <a:p>
          <a:r>
            <a:rPr lang="en-GB" sz="2000" b="0" dirty="0">
              <a:solidFill>
                <a:schemeClr val="tx1"/>
              </a:solidFill>
            </a:rPr>
            <a:t>Find the bear</a:t>
          </a:r>
        </a:p>
        <a:p>
          <a:r>
            <a:rPr lang="en-GB" sz="2000" b="0" dirty="0"/>
            <a:t>Sound Talk</a:t>
          </a:r>
        </a:p>
        <a:p>
          <a:r>
            <a:rPr lang="en-GB" sz="2000" b="0" dirty="0"/>
            <a:t>Giving Directions</a:t>
          </a:r>
        </a:p>
        <a:p>
          <a:r>
            <a:rPr lang="en-GB" sz="2000" b="0" dirty="0">
              <a:solidFill>
                <a:srgbClr val="C00000"/>
              </a:solidFill>
            </a:rPr>
            <a:t>Environmental Sounds: </a:t>
          </a:r>
        </a:p>
        <a:p>
          <a:r>
            <a:rPr lang="en-GB" sz="2000" b="0" dirty="0"/>
            <a:t>Describing sounds</a:t>
          </a:r>
        </a:p>
        <a:p>
          <a:endParaRPr lang="en-GB" sz="2400" b="0" dirty="0"/>
        </a:p>
        <a:p>
          <a:endParaRPr lang="en-GB" sz="2400" b="0" dirty="0"/>
        </a:p>
        <a:p>
          <a:endParaRPr lang="en-GB" sz="2400" b="0" dirty="0"/>
        </a:p>
        <a:p>
          <a:endParaRPr lang="en-GB" sz="2400" b="0" dirty="0"/>
        </a:p>
      </dgm:t>
    </dgm:pt>
    <dgm:pt modelId="{57291D29-9F0A-4DD7-8218-0733D9431F46}" type="parTrans" cxnId="{8B7310C5-B424-4A04-989D-68B113542651}">
      <dgm:prSet/>
      <dgm:spPr/>
      <dgm:t>
        <a:bodyPr/>
        <a:lstStyle/>
        <a:p>
          <a:endParaRPr lang="en-GB" sz="2400" b="0"/>
        </a:p>
      </dgm:t>
    </dgm:pt>
    <dgm:pt modelId="{AFE94213-D37E-4650-8805-DF8C3B9767D1}" type="sibTrans" cxnId="{8B7310C5-B424-4A04-989D-68B113542651}">
      <dgm:prSet/>
      <dgm:spPr/>
      <dgm:t>
        <a:bodyPr/>
        <a:lstStyle/>
        <a:p>
          <a:endParaRPr lang="en-GB" sz="2400" b="0"/>
        </a:p>
      </dgm:t>
    </dgm:pt>
    <dgm:pt modelId="{DC4C3BF1-755A-4D3D-B3A0-62AEF2D778D1}">
      <dgm:prSet phldrT="[Text]" custT="1"/>
      <dgm:spPr/>
      <dgm:t>
        <a:bodyPr/>
        <a:lstStyle/>
        <a:p>
          <a:r>
            <a:rPr lang="en-GB" sz="2400" b="0" dirty="0"/>
            <a:t>Week 4</a:t>
          </a:r>
        </a:p>
        <a:p>
          <a:r>
            <a:rPr lang="en-GB" sz="2400" b="0" dirty="0"/>
            <a:t> </a:t>
          </a:r>
          <a:r>
            <a:rPr lang="en-GB" sz="1800" b="0" dirty="0">
              <a:solidFill>
                <a:srgbClr val="C00000"/>
              </a:solidFill>
            </a:rPr>
            <a:t>Body Percussion/ Voice Sounds</a:t>
          </a:r>
        </a:p>
        <a:p>
          <a:r>
            <a:rPr lang="en-GB" sz="2000" b="0" dirty="0"/>
            <a:t>Everybody do this…</a:t>
          </a:r>
        </a:p>
        <a:p>
          <a:r>
            <a:rPr lang="en-GB" sz="2000" b="0" dirty="0"/>
            <a:t>Performing Action songs</a:t>
          </a:r>
        </a:p>
        <a:p>
          <a:r>
            <a:rPr lang="en-GB" sz="2000" b="0" dirty="0">
              <a:solidFill>
                <a:srgbClr val="C00000"/>
              </a:solidFill>
            </a:rPr>
            <a:t>Rhythm &amp; Rhyme</a:t>
          </a:r>
        </a:p>
        <a:p>
          <a:r>
            <a:rPr lang="en-GB" sz="2000" b="0" dirty="0">
              <a:solidFill>
                <a:schemeClr val="tx1"/>
              </a:solidFill>
            </a:rPr>
            <a:t>Stories and Songs</a:t>
          </a:r>
        </a:p>
      </dgm:t>
    </dgm:pt>
    <dgm:pt modelId="{66A3CB38-A546-40D4-986C-479E32E4B760}" type="parTrans" cxnId="{5DF7C4BD-B331-458D-9FBB-3BD7D769159F}">
      <dgm:prSet/>
      <dgm:spPr/>
      <dgm:t>
        <a:bodyPr/>
        <a:lstStyle/>
        <a:p>
          <a:endParaRPr lang="en-GB" sz="2400" b="0"/>
        </a:p>
      </dgm:t>
    </dgm:pt>
    <dgm:pt modelId="{E1EC06F8-3396-4B72-9185-371008F17801}" type="sibTrans" cxnId="{5DF7C4BD-B331-458D-9FBB-3BD7D769159F}">
      <dgm:prSet/>
      <dgm:spPr/>
      <dgm:t>
        <a:bodyPr/>
        <a:lstStyle/>
        <a:p>
          <a:endParaRPr lang="en-GB" sz="2400" b="0"/>
        </a:p>
      </dgm:t>
    </dgm:pt>
    <dgm:pt modelId="{E9DF8AF1-582B-40F9-B8D9-149BC7DFED45}">
      <dgm:prSet phldrT="[Text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en-GB" sz="2400" b="0" dirty="0"/>
            <a:t>Week 5</a:t>
          </a:r>
        </a:p>
        <a:p>
          <a:r>
            <a:rPr lang="en-GB" sz="1800" b="0" dirty="0">
              <a:solidFill>
                <a:srgbClr val="C00000"/>
              </a:solidFill>
            </a:rPr>
            <a:t>Voice Sounds /Alliteration</a:t>
          </a:r>
        </a:p>
        <a:p>
          <a:r>
            <a:rPr lang="en-GB" sz="1800" b="0" dirty="0"/>
            <a:t>Geraldine’s Walk/Shopping Bag games</a:t>
          </a:r>
        </a:p>
        <a:p>
          <a:r>
            <a:rPr lang="en-GB" sz="1800" b="0" dirty="0">
              <a:solidFill>
                <a:srgbClr val="C00000"/>
              </a:solidFill>
            </a:rPr>
            <a:t>Environmental Sounds</a:t>
          </a:r>
          <a:r>
            <a:rPr lang="en-GB" sz="1800" b="0" dirty="0">
              <a:solidFill>
                <a:schemeClr val="tx1"/>
              </a:solidFill>
            </a:rPr>
            <a:t> </a:t>
          </a:r>
        </a:p>
        <a:p>
          <a:r>
            <a:rPr lang="en-GB" sz="1800" b="0" dirty="0">
              <a:solidFill>
                <a:schemeClr val="tx1"/>
              </a:solidFill>
            </a:rPr>
            <a:t>Sound Lotto</a:t>
          </a:r>
        </a:p>
        <a:p>
          <a:r>
            <a:rPr lang="en-GB" sz="1800" b="0" dirty="0">
              <a:solidFill>
                <a:srgbClr val="C00000"/>
              </a:solidFill>
            </a:rPr>
            <a:t>Rhyme &amp; Body Percussion</a:t>
          </a:r>
        </a:p>
        <a:p>
          <a:r>
            <a:rPr lang="en-GB" sz="1600" b="0" dirty="0"/>
            <a:t>Changing sounds Quiet/loud/soft/ gentle/fast/slow</a:t>
          </a:r>
        </a:p>
      </dgm:t>
    </dgm:pt>
    <dgm:pt modelId="{A2754E69-DE60-4965-8D6E-07F727049EAB}" type="parTrans" cxnId="{52815E02-38DD-40A6-B32D-486204F245D0}">
      <dgm:prSet/>
      <dgm:spPr/>
      <dgm:t>
        <a:bodyPr/>
        <a:lstStyle/>
        <a:p>
          <a:endParaRPr lang="en-GB" sz="2400" b="0"/>
        </a:p>
      </dgm:t>
    </dgm:pt>
    <dgm:pt modelId="{CA7FFC43-7A5E-4D86-B4E0-E8A7B484AA70}" type="sibTrans" cxnId="{52815E02-38DD-40A6-B32D-486204F245D0}">
      <dgm:prSet/>
      <dgm:spPr/>
      <dgm:t>
        <a:bodyPr/>
        <a:lstStyle/>
        <a:p>
          <a:endParaRPr lang="en-GB" sz="2400" b="0"/>
        </a:p>
      </dgm:t>
    </dgm:pt>
    <dgm:pt modelId="{DD28CAB9-36A6-4ECA-9250-3DCF64A32204}">
      <dgm:prSet phldrT="[Text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en-GB" sz="2400" b="0" dirty="0"/>
            <a:t>Week 6</a:t>
          </a:r>
        </a:p>
        <a:p>
          <a:r>
            <a:rPr lang="en-GB" sz="1800" b="0" dirty="0">
              <a:solidFill>
                <a:srgbClr val="C00000"/>
              </a:solidFill>
            </a:rPr>
            <a:t>Instrumental Sounds:</a:t>
          </a:r>
        </a:p>
        <a:p>
          <a:r>
            <a:rPr lang="en-GB" sz="1800" b="0" dirty="0">
              <a:solidFill>
                <a:schemeClr val="tx1"/>
              </a:solidFill>
            </a:rPr>
            <a:t>Guess the Instrument</a:t>
          </a:r>
        </a:p>
        <a:p>
          <a:r>
            <a:rPr lang="en-GB" sz="1800" b="0" dirty="0">
              <a:solidFill>
                <a:schemeClr val="tx1"/>
              </a:solidFill>
            </a:rPr>
            <a:t>Make a Band</a:t>
          </a:r>
        </a:p>
        <a:p>
          <a:r>
            <a:rPr lang="en-GB" sz="1800" b="0" dirty="0">
              <a:solidFill>
                <a:schemeClr val="tx1"/>
              </a:solidFill>
            </a:rPr>
            <a:t>Sound Story</a:t>
          </a:r>
        </a:p>
        <a:p>
          <a:r>
            <a:rPr lang="en-GB" sz="1800" b="0" dirty="0">
              <a:solidFill>
                <a:srgbClr val="C00000"/>
              </a:solidFill>
            </a:rPr>
            <a:t>Rhyme</a:t>
          </a:r>
        </a:p>
        <a:p>
          <a:r>
            <a:rPr lang="en-GB" sz="1800" b="0" dirty="0"/>
            <a:t>Rhyming strings, stories and songs</a:t>
          </a:r>
        </a:p>
      </dgm:t>
    </dgm:pt>
    <dgm:pt modelId="{17B063CD-41D2-4BAA-AE1D-81B8B3988A69}" type="parTrans" cxnId="{62F1C7B2-C14C-4495-9974-AA584ADFAAB8}">
      <dgm:prSet/>
      <dgm:spPr/>
      <dgm:t>
        <a:bodyPr/>
        <a:lstStyle/>
        <a:p>
          <a:endParaRPr lang="en-GB" sz="2400" b="0"/>
        </a:p>
      </dgm:t>
    </dgm:pt>
    <dgm:pt modelId="{9C3DE74F-7932-4772-BEE1-78B11A5D37DC}" type="sibTrans" cxnId="{62F1C7B2-C14C-4495-9974-AA584ADFAAB8}">
      <dgm:prSet/>
      <dgm:spPr/>
      <dgm:t>
        <a:bodyPr/>
        <a:lstStyle/>
        <a:p>
          <a:endParaRPr lang="en-GB" sz="2400" b="0"/>
        </a:p>
      </dgm:t>
    </dgm:pt>
    <dgm:pt modelId="{638C59F2-B2CD-42BD-A1F7-888DDDF22BFD}">
      <dgm:prSet phldrT="[Text]" custT="1"/>
      <dgm:spPr/>
      <dgm:t>
        <a:bodyPr/>
        <a:lstStyle/>
        <a:p>
          <a:endParaRPr lang="en-GB" sz="2400" b="0" dirty="0"/>
        </a:p>
        <a:p>
          <a:r>
            <a:rPr lang="en-GB" sz="2400" b="0" dirty="0"/>
            <a:t>Week 7/8</a:t>
          </a:r>
        </a:p>
        <a:p>
          <a:r>
            <a:rPr lang="en-GB" sz="1800" b="0" dirty="0">
              <a:solidFill>
                <a:srgbClr val="C00000"/>
              </a:solidFill>
            </a:rPr>
            <a:t>Body Percussion/ Rhythm</a:t>
          </a:r>
          <a:endParaRPr lang="en-GB" sz="1800" b="0" dirty="0">
            <a:solidFill>
              <a:schemeClr val="tx1"/>
            </a:solidFill>
          </a:endParaRPr>
        </a:p>
        <a:p>
          <a:r>
            <a:rPr lang="en-GB" sz="1800" b="0" dirty="0">
              <a:solidFill>
                <a:schemeClr val="tx1"/>
              </a:solidFill>
            </a:rPr>
            <a:t>Just Dance</a:t>
          </a:r>
        </a:p>
        <a:p>
          <a:r>
            <a:rPr lang="en-GB" sz="1800" b="0" dirty="0">
              <a:solidFill>
                <a:schemeClr val="tx1"/>
              </a:solidFill>
            </a:rPr>
            <a:t>Hear the beat</a:t>
          </a:r>
          <a:endParaRPr lang="en-GB" sz="1800" b="0" dirty="0">
            <a:solidFill>
              <a:srgbClr val="C00000"/>
            </a:solidFill>
          </a:endParaRPr>
        </a:p>
        <a:p>
          <a:r>
            <a:rPr lang="en-GB" sz="1800" b="0" dirty="0">
              <a:solidFill>
                <a:srgbClr val="C00000"/>
              </a:solidFill>
            </a:rPr>
            <a:t>Rhyme</a:t>
          </a:r>
        </a:p>
        <a:p>
          <a:r>
            <a:rPr lang="en-GB" sz="1800" b="0" dirty="0"/>
            <a:t>Your name is…</a:t>
          </a:r>
        </a:p>
        <a:p>
          <a:r>
            <a:rPr lang="en-GB" sz="1800" b="0" dirty="0"/>
            <a:t>Rhyming stories</a:t>
          </a:r>
        </a:p>
        <a:p>
          <a:r>
            <a:rPr lang="en-GB" sz="1800" b="0" dirty="0">
              <a:solidFill>
                <a:srgbClr val="C00000"/>
              </a:solidFill>
            </a:rPr>
            <a:t>Alliteration</a:t>
          </a:r>
        </a:p>
        <a:p>
          <a:r>
            <a:rPr lang="en-GB" sz="1800" b="0" dirty="0"/>
            <a:t>Silly Soup</a:t>
          </a:r>
        </a:p>
        <a:p>
          <a:endParaRPr lang="en-GB" sz="2400" b="0" dirty="0"/>
        </a:p>
      </dgm:t>
    </dgm:pt>
    <dgm:pt modelId="{E45E5994-7DFD-429A-8940-FB22226DE5FF}" type="parTrans" cxnId="{6E3C72FA-025A-4348-886E-1150077E9073}">
      <dgm:prSet/>
      <dgm:spPr/>
      <dgm:t>
        <a:bodyPr/>
        <a:lstStyle/>
        <a:p>
          <a:endParaRPr lang="en-GB" sz="2400" b="0"/>
        </a:p>
      </dgm:t>
    </dgm:pt>
    <dgm:pt modelId="{93E90B33-089B-4992-BB8C-9F0E59FE765F}" type="sibTrans" cxnId="{6E3C72FA-025A-4348-886E-1150077E9073}">
      <dgm:prSet/>
      <dgm:spPr/>
      <dgm:t>
        <a:bodyPr/>
        <a:lstStyle/>
        <a:p>
          <a:endParaRPr lang="en-GB" sz="2400" b="0"/>
        </a:p>
      </dgm:t>
    </dgm:pt>
    <dgm:pt modelId="{851EFC53-36B5-4231-B48F-4B4A7F73942D}" type="pres">
      <dgm:prSet presAssocID="{E5BEDC7C-553A-4561-B17E-7100D38F4D08}" presName="Name0" presStyleCnt="0">
        <dgm:presLayoutVars>
          <dgm:dir/>
          <dgm:resizeHandles val="exact"/>
        </dgm:presLayoutVars>
      </dgm:prSet>
      <dgm:spPr/>
    </dgm:pt>
    <dgm:pt modelId="{701780F6-F0CD-4841-8D4B-2DC25E9B30DB}" type="pres">
      <dgm:prSet presAssocID="{E5BEDC7C-553A-4561-B17E-7100D38F4D08}" presName="fgShape" presStyleLbl="fgShp" presStyleIdx="0" presStyleCnt="1" custScaleX="108696" custScaleY="50030" custLinFactNeighborX="0" custLinFactNeighborY="64411"/>
      <dgm:spPr>
        <a:prstGeom prst="stripedRightArrow">
          <a:avLst/>
        </a:prstGeom>
      </dgm:spPr>
    </dgm:pt>
    <dgm:pt modelId="{E276E20A-B4CB-40B9-8241-10EA262ADB9F}" type="pres">
      <dgm:prSet presAssocID="{E5BEDC7C-553A-4561-B17E-7100D38F4D08}" presName="linComp" presStyleCnt="0"/>
      <dgm:spPr/>
    </dgm:pt>
    <dgm:pt modelId="{AF15A7E5-82D3-4D8C-9C32-D779ADEBB854}" type="pres">
      <dgm:prSet presAssocID="{649B8707-91B5-4275-AF12-0B2967FE8EEC}" presName="compNode" presStyleCnt="0"/>
      <dgm:spPr/>
    </dgm:pt>
    <dgm:pt modelId="{751446BE-CA6F-4607-921C-F78C4C573DEB}" type="pres">
      <dgm:prSet presAssocID="{649B8707-91B5-4275-AF12-0B2967FE8EEC}" presName="bkgdShape" presStyleLbl="node1" presStyleIdx="0" presStyleCnt="6" custScaleX="99958"/>
      <dgm:spPr/>
    </dgm:pt>
    <dgm:pt modelId="{CE937E64-5DD3-47DF-BDF8-2B4AB86ADF74}" type="pres">
      <dgm:prSet presAssocID="{649B8707-91B5-4275-AF12-0B2967FE8EEC}" presName="nodeTx" presStyleLbl="node1" presStyleIdx="0" presStyleCnt="6">
        <dgm:presLayoutVars>
          <dgm:bulletEnabled val="1"/>
        </dgm:presLayoutVars>
      </dgm:prSet>
      <dgm:spPr/>
    </dgm:pt>
    <dgm:pt modelId="{0FD4C0F2-9F06-4B82-8D7F-43CABDE217ED}" type="pres">
      <dgm:prSet presAssocID="{649B8707-91B5-4275-AF12-0B2967FE8EEC}" presName="invisiNode" presStyleLbl="node1" presStyleIdx="0" presStyleCnt="6"/>
      <dgm:spPr/>
    </dgm:pt>
    <dgm:pt modelId="{A4AF70E2-AB9D-4BDA-B16F-E363CAA5BAEF}" type="pres">
      <dgm:prSet presAssocID="{649B8707-91B5-4275-AF12-0B2967FE8EEC}" presName="imagNode" presStyleLbl="fgImgPlace1" presStyleIdx="0" presStyleCnt="6" custScaleX="65325" custScaleY="62132" custLinFactNeighborX="4723" custLinFactNeighborY="-2678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2"/>
              </a:ext>
            </a:extLst>
          </a:blip>
          <a:srcRect/>
          <a:stretch>
            <a:fillRect l="-7000" r="-7000"/>
          </a:stretch>
        </a:blipFill>
      </dgm:spPr>
    </dgm:pt>
    <dgm:pt modelId="{6452CF4B-DFE5-4C39-A7BB-C4468338D55F}" type="pres">
      <dgm:prSet presAssocID="{031ACD68-B8D7-469E-8014-68E441FEDB40}" presName="sibTrans" presStyleLbl="sibTrans2D1" presStyleIdx="0" presStyleCnt="0"/>
      <dgm:spPr/>
    </dgm:pt>
    <dgm:pt modelId="{14E64854-50A1-4C81-BD1C-6EA03D9BE099}" type="pres">
      <dgm:prSet presAssocID="{9FB29968-098F-4144-BA8C-FA482559BCA9}" presName="compNode" presStyleCnt="0"/>
      <dgm:spPr/>
    </dgm:pt>
    <dgm:pt modelId="{7AF40FFA-9D7C-4DE1-A2B8-44F57B266366}" type="pres">
      <dgm:prSet presAssocID="{9FB29968-098F-4144-BA8C-FA482559BCA9}" presName="bkgdShape" presStyleLbl="node1" presStyleIdx="1" presStyleCnt="6" custLinFactNeighborX="455"/>
      <dgm:spPr/>
    </dgm:pt>
    <dgm:pt modelId="{6BE3D008-BE38-487E-B5A0-1765CA514D9A}" type="pres">
      <dgm:prSet presAssocID="{9FB29968-098F-4144-BA8C-FA482559BCA9}" presName="nodeTx" presStyleLbl="node1" presStyleIdx="1" presStyleCnt="6">
        <dgm:presLayoutVars>
          <dgm:bulletEnabled val="1"/>
        </dgm:presLayoutVars>
      </dgm:prSet>
      <dgm:spPr/>
    </dgm:pt>
    <dgm:pt modelId="{32627767-6E46-4133-B632-5C77BA618DC4}" type="pres">
      <dgm:prSet presAssocID="{9FB29968-098F-4144-BA8C-FA482559BCA9}" presName="invisiNode" presStyleLbl="node1" presStyleIdx="1" presStyleCnt="6"/>
      <dgm:spPr/>
    </dgm:pt>
    <dgm:pt modelId="{DB3C1541-C7B9-4C8C-BD89-11ABF3B3E594}" type="pres">
      <dgm:prSet presAssocID="{9FB29968-098F-4144-BA8C-FA482559BCA9}" presName="imagNode" presStyleLbl="fgImgPlace1" presStyleIdx="1" presStyleCnt="6" custScaleX="76847" custScaleY="78336" custLinFactX="2809" custLinFactNeighborX="100000" custLinFactNeighborY="3006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/>
          <a:stretch>
            <a:fillRect l="-33000" r="-33000"/>
          </a:stretch>
        </a:blipFill>
      </dgm:spPr>
    </dgm:pt>
    <dgm:pt modelId="{2572BE88-3349-4214-B5AA-19671A35C921}" type="pres">
      <dgm:prSet presAssocID="{AFE94213-D37E-4650-8805-DF8C3B9767D1}" presName="sibTrans" presStyleLbl="sibTrans2D1" presStyleIdx="0" presStyleCnt="0"/>
      <dgm:spPr/>
    </dgm:pt>
    <dgm:pt modelId="{0693AB93-FCF5-4C3E-847B-2D6BECD9FCDE}" type="pres">
      <dgm:prSet presAssocID="{DC4C3BF1-755A-4D3D-B3A0-62AEF2D778D1}" presName="compNode" presStyleCnt="0"/>
      <dgm:spPr/>
    </dgm:pt>
    <dgm:pt modelId="{F2D30587-99A0-4E65-863A-610981EE6E5B}" type="pres">
      <dgm:prSet presAssocID="{DC4C3BF1-755A-4D3D-B3A0-62AEF2D778D1}" presName="bkgdShape" presStyleLbl="node1" presStyleIdx="2" presStyleCnt="6" custLinFactNeighborX="1500" custLinFactNeighborY="84201"/>
      <dgm:spPr/>
    </dgm:pt>
    <dgm:pt modelId="{0F2B018F-D615-4C0D-801D-E72E45261784}" type="pres">
      <dgm:prSet presAssocID="{DC4C3BF1-755A-4D3D-B3A0-62AEF2D778D1}" presName="nodeTx" presStyleLbl="node1" presStyleIdx="2" presStyleCnt="6">
        <dgm:presLayoutVars>
          <dgm:bulletEnabled val="1"/>
        </dgm:presLayoutVars>
      </dgm:prSet>
      <dgm:spPr/>
    </dgm:pt>
    <dgm:pt modelId="{CC929A6F-A45F-4A79-9772-AD97BDB51179}" type="pres">
      <dgm:prSet presAssocID="{DC4C3BF1-755A-4D3D-B3A0-62AEF2D778D1}" presName="invisiNode" presStyleLbl="node1" presStyleIdx="2" presStyleCnt="6"/>
      <dgm:spPr/>
    </dgm:pt>
    <dgm:pt modelId="{A0296E4B-939C-4E80-9830-79834DAC2358}" type="pres">
      <dgm:prSet presAssocID="{DC4C3BF1-755A-4D3D-B3A0-62AEF2D778D1}" presName="imagNode" presStyleLbl="fgImgPlace1" presStyleIdx="2" presStyleCnt="6" custScaleX="57961" custScaleY="64313" custLinFactNeighborX="1445" custLinFactNeighborY="-2863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rcRect/>
          <a:stretch>
            <a:fillRect l="-5000" r="-5000"/>
          </a:stretch>
        </a:blipFill>
      </dgm:spPr>
    </dgm:pt>
    <dgm:pt modelId="{B671040F-B1D4-40D1-BFF9-60B4B4C56D7E}" type="pres">
      <dgm:prSet presAssocID="{E1EC06F8-3396-4B72-9185-371008F17801}" presName="sibTrans" presStyleLbl="sibTrans2D1" presStyleIdx="0" presStyleCnt="0"/>
      <dgm:spPr/>
    </dgm:pt>
    <dgm:pt modelId="{B60CA10F-6265-4919-B60F-619E2DE152F7}" type="pres">
      <dgm:prSet presAssocID="{E9DF8AF1-582B-40F9-B8D9-149BC7DFED45}" presName="compNode" presStyleCnt="0"/>
      <dgm:spPr/>
    </dgm:pt>
    <dgm:pt modelId="{B2AE33F9-F8CB-4970-8626-04B14991A547}" type="pres">
      <dgm:prSet presAssocID="{E9DF8AF1-582B-40F9-B8D9-149BC7DFED45}" presName="bkgdShape" presStyleLbl="node1" presStyleIdx="3" presStyleCnt="6" custLinFactNeighborY="387"/>
      <dgm:spPr/>
    </dgm:pt>
    <dgm:pt modelId="{F3F71AED-2C1F-4AEA-B3B5-8F9515365556}" type="pres">
      <dgm:prSet presAssocID="{E9DF8AF1-582B-40F9-B8D9-149BC7DFED45}" presName="nodeTx" presStyleLbl="node1" presStyleIdx="3" presStyleCnt="6">
        <dgm:presLayoutVars>
          <dgm:bulletEnabled val="1"/>
        </dgm:presLayoutVars>
      </dgm:prSet>
      <dgm:spPr/>
    </dgm:pt>
    <dgm:pt modelId="{0819F202-EDBC-4641-949D-C9D0BA20C90D}" type="pres">
      <dgm:prSet presAssocID="{E9DF8AF1-582B-40F9-B8D9-149BC7DFED45}" presName="invisiNode" presStyleLbl="node1" presStyleIdx="3" presStyleCnt="6"/>
      <dgm:spPr/>
    </dgm:pt>
    <dgm:pt modelId="{80354586-CA8D-4C2A-98F7-57941F30ABF5}" type="pres">
      <dgm:prSet presAssocID="{E9DF8AF1-582B-40F9-B8D9-149BC7DFED45}" presName="imagNode" presStyleLbl="fgImgPlace1" presStyleIdx="3" presStyleCnt="6" custScaleX="62506" custScaleY="61236" custLinFactNeighborX="1445" custLinFactNeighborY="-30172"/>
      <dgm:spPr/>
    </dgm:pt>
    <dgm:pt modelId="{E57112C0-4AB5-48F4-B75F-FAF68929D7A1}" type="pres">
      <dgm:prSet presAssocID="{CA7FFC43-7A5E-4D86-B4E0-E8A7B484AA70}" presName="sibTrans" presStyleLbl="sibTrans2D1" presStyleIdx="0" presStyleCnt="0"/>
      <dgm:spPr/>
    </dgm:pt>
    <dgm:pt modelId="{9E9E6D2E-C589-4634-8263-FF4D6A8076C1}" type="pres">
      <dgm:prSet presAssocID="{DD28CAB9-36A6-4ECA-9250-3DCF64A32204}" presName="compNode" presStyleCnt="0"/>
      <dgm:spPr/>
    </dgm:pt>
    <dgm:pt modelId="{BC7A1F36-3218-4998-A1A0-5946B13C7BD7}" type="pres">
      <dgm:prSet presAssocID="{DD28CAB9-36A6-4ECA-9250-3DCF64A32204}" presName="bkgdShape" presStyleLbl="node1" presStyleIdx="4" presStyleCnt="6" custLinFactNeighborY="387"/>
      <dgm:spPr/>
    </dgm:pt>
    <dgm:pt modelId="{5FA0BB95-2334-4693-B0FF-FBFC53798596}" type="pres">
      <dgm:prSet presAssocID="{DD28CAB9-36A6-4ECA-9250-3DCF64A32204}" presName="nodeTx" presStyleLbl="node1" presStyleIdx="4" presStyleCnt="6">
        <dgm:presLayoutVars>
          <dgm:bulletEnabled val="1"/>
        </dgm:presLayoutVars>
      </dgm:prSet>
      <dgm:spPr/>
    </dgm:pt>
    <dgm:pt modelId="{E6899F62-A298-42F5-8D2D-1D3386171CCB}" type="pres">
      <dgm:prSet presAssocID="{DD28CAB9-36A6-4ECA-9250-3DCF64A32204}" presName="invisiNode" presStyleLbl="node1" presStyleIdx="4" presStyleCnt="6"/>
      <dgm:spPr/>
    </dgm:pt>
    <dgm:pt modelId="{C6D7D6F5-0C66-4964-A3CD-2162C8E1D1D6}" type="pres">
      <dgm:prSet presAssocID="{DD28CAB9-36A6-4ECA-9250-3DCF64A32204}" presName="imagNode" presStyleLbl="fgImgPlace1" presStyleIdx="4" presStyleCnt="6" custScaleX="76847" custScaleY="78336" custLinFactX="12268" custLinFactNeighborX="100000" custLinFactNeighborY="-22700"/>
      <dgm:spPr/>
    </dgm:pt>
    <dgm:pt modelId="{37DCD2B4-E887-433F-869B-8F30836D08A9}" type="pres">
      <dgm:prSet presAssocID="{9C3DE74F-7932-4772-BEE1-78B11A5D37DC}" presName="sibTrans" presStyleLbl="sibTrans2D1" presStyleIdx="0" presStyleCnt="0"/>
      <dgm:spPr/>
    </dgm:pt>
    <dgm:pt modelId="{A2085EAA-3985-4E63-857E-0757EA3EE71B}" type="pres">
      <dgm:prSet presAssocID="{638C59F2-B2CD-42BD-A1F7-888DDDF22BFD}" presName="compNode" presStyleCnt="0"/>
      <dgm:spPr/>
    </dgm:pt>
    <dgm:pt modelId="{9A49E425-7DCB-45FD-9E05-FB34CFDBBE3E}" type="pres">
      <dgm:prSet presAssocID="{638C59F2-B2CD-42BD-A1F7-888DDDF22BFD}" presName="bkgdShape" presStyleLbl="node1" presStyleIdx="5" presStyleCnt="6"/>
      <dgm:spPr/>
    </dgm:pt>
    <dgm:pt modelId="{5A3D7BC3-7663-455C-B012-480DC4AB2C44}" type="pres">
      <dgm:prSet presAssocID="{638C59F2-B2CD-42BD-A1F7-888DDDF22BFD}" presName="nodeTx" presStyleLbl="node1" presStyleIdx="5" presStyleCnt="6">
        <dgm:presLayoutVars>
          <dgm:bulletEnabled val="1"/>
        </dgm:presLayoutVars>
      </dgm:prSet>
      <dgm:spPr/>
    </dgm:pt>
    <dgm:pt modelId="{268BDB85-E2FA-4C95-BBD1-87FFC2C62F64}" type="pres">
      <dgm:prSet presAssocID="{638C59F2-B2CD-42BD-A1F7-888DDDF22BFD}" presName="invisiNode" presStyleLbl="node1" presStyleIdx="5" presStyleCnt="6"/>
      <dgm:spPr/>
    </dgm:pt>
    <dgm:pt modelId="{E84DC1F5-2AC2-4AFA-878D-296045707E9C}" type="pres">
      <dgm:prSet presAssocID="{638C59F2-B2CD-42BD-A1F7-888DDDF22BFD}" presName="imagNode" presStyleLbl="fgImgPlace1" presStyleIdx="5" presStyleCnt="6" custScaleX="66319" custScaleY="69406" custLinFactX="-100000" custLinFactNeighborX="-119777" custLinFactNeighborY="-29922"/>
      <dgm:spPr>
        <a:blipFill rotWithShape="1">
          <a:blip xmlns:r="http://schemas.openxmlformats.org/officeDocument/2006/relationships" r:embed="rId7"/>
          <a:srcRect/>
          <a:stretch>
            <a:fillRect l="-41000" r="-41000"/>
          </a:stretch>
        </a:blipFill>
      </dgm:spPr>
    </dgm:pt>
  </dgm:ptLst>
  <dgm:cxnLst>
    <dgm:cxn modelId="{52815E02-38DD-40A6-B32D-486204F245D0}" srcId="{E5BEDC7C-553A-4561-B17E-7100D38F4D08}" destId="{E9DF8AF1-582B-40F9-B8D9-149BC7DFED45}" srcOrd="3" destOrd="0" parTransId="{A2754E69-DE60-4965-8D6E-07F727049EAB}" sibTransId="{CA7FFC43-7A5E-4D86-B4E0-E8A7B484AA70}"/>
    <dgm:cxn modelId="{55BC520D-91F6-4505-89F2-8B94AE886D17}" type="presOf" srcId="{DC4C3BF1-755A-4D3D-B3A0-62AEF2D778D1}" destId="{F2D30587-99A0-4E65-863A-610981EE6E5B}" srcOrd="0" destOrd="0" presId="urn:microsoft.com/office/officeart/2005/8/layout/hList7"/>
    <dgm:cxn modelId="{08E7F10F-513F-4433-A859-D7891D4FF060}" type="presOf" srcId="{638C59F2-B2CD-42BD-A1F7-888DDDF22BFD}" destId="{5A3D7BC3-7663-455C-B012-480DC4AB2C44}" srcOrd="1" destOrd="0" presId="urn:microsoft.com/office/officeart/2005/8/layout/hList7"/>
    <dgm:cxn modelId="{0A11C027-131B-4BEB-9410-0EBD2EBBC90F}" srcId="{E5BEDC7C-553A-4561-B17E-7100D38F4D08}" destId="{649B8707-91B5-4275-AF12-0B2967FE8EEC}" srcOrd="0" destOrd="0" parTransId="{AFE3D774-EB50-48D3-BADB-BA65F1777EEF}" sibTransId="{031ACD68-B8D7-469E-8014-68E441FEDB40}"/>
    <dgm:cxn modelId="{2E24F94C-4E28-4D52-B230-C6DDA9D6FA8E}" type="presOf" srcId="{9FB29968-098F-4144-BA8C-FA482559BCA9}" destId="{6BE3D008-BE38-487E-B5A0-1765CA514D9A}" srcOrd="1" destOrd="0" presId="urn:microsoft.com/office/officeart/2005/8/layout/hList7"/>
    <dgm:cxn modelId="{62C14783-70AE-4CD1-8207-FE86589ACD83}" type="presOf" srcId="{E9DF8AF1-582B-40F9-B8D9-149BC7DFED45}" destId="{B2AE33F9-F8CB-4970-8626-04B14991A547}" srcOrd="0" destOrd="0" presId="urn:microsoft.com/office/officeart/2005/8/layout/hList7"/>
    <dgm:cxn modelId="{7A96C995-B1AB-498B-9CC2-0A202DCCDAD3}" type="presOf" srcId="{E5BEDC7C-553A-4561-B17E-7100D38F4D08}" destId="{851EFC53-36B5-4231-B48F-4B4A7F73942D}" srcOrd="0" destOrd="0" presId="urn:microsoft.com/office/officeart/2005/8/layout/hList7"/>
    <dgm:cxn modelId="{58C9A19B-063E-40C2-8FB8-5FCCFB2F5618}" type="presOf" srcId="{DC4C3BF1-755A-4D3D-B3A0-62AEF2D778D1}" destId="{0F2B018F-D615-4C0D-801D-E72E45261784}" srcOrd="1" destOrd="0" presId="urn:microsoft.com/office/officeart/2005/8/layout/hList7"/>
    <dgm:cxn modelId="{E472159E-8035-43F0-BB65-EEDDBCDE9475}" type="presOf" srcId="{649B8707-91B5-4275-AF12-0B2967FE8EEC}" destId="{CE937E64-5DD3-47DF-BDF8-2B4AB86ADF74}" srcOrd="1" destOrd="0" presId="urn:microsoft.com/office/officeart/2005/8/layout/hList7"/>
    <dgm:cxn modelId="{DA1C5B9F-8EF1-4DD0-8B0F-35D98D89F699}" type="presOf" srcId="{9C3DE74F-7932-4772-BEE1-78B11A5D37DC}" destId="{37DCD2B4-E887-433F-869B-8F30836D08A9}" srcOrd="0" destOrd="0" presId="urn:microsoft.com/office/officeart/2005/8/layout/hList7"/>
    <dgm:cxn modelId="{A19E8CA8-7A74-4ADB-979B-FA43EFF7C6D8}" type="presOf" srcId="{649B8707-91B5-4275-AF12-0B2967FE8EEC}" destId="{751446BE-CA6F-4607-921C-F78C4C573DEB}" srcOrd="0" destOrd="0" presId="urn:microsoft.com/office/officeart/2005/8/layout/hList7"/>
    <dgm:cxn modelId="{BD33DDAB-CED6-44B3-B5FE-6A6BE3EBB3C7}" type="presOf" srcId="{9FB29968-098F-4144-BA8C-FA482559BCA9}" destId="{7AF40FFA-9D7C-4DE1-A2B8-44F57B266366}" srcOrd="0" destOrd="0" presId="urn:microsoft.com/office/officeart/2005/8/layout/hList7"/>
    <dgm:cxn modelId="{62F1C7B2-C14C-4495-9974-AA584ADFAAB8}" srcId="{E5BEDC7C-553A-4561-B17E-7100D38F4D08}" destId="{DD28CAB9-36A6-4ECA-9250-3DCF64A32204}" srcOrd="4" destOrd="0" parTransId="{17B063CD-41D2-4BAA-AE1D-81B8B3988A69}" sibTransId="{9C3DE74F-7932-4772-BEE1-78B11A5D37DC}"/>
    <dgm:cxn modelId="{602FB5BC-FA15-473C-91DF-C4057F59111B}" type="presOf" srcId="{AFE94213-D37E-4650-8805-DF8C3B9767D1}" destId="{2572BE88-3349-4214-B5AA-19671A35C921}" srcOrd="0" destOrd="0" presId="urn:microsoft.com/office/officeart/2005/8/layout/hList7"/>
    <dgm:cxn modelId="{5DF7C4BD-B331-458D-9FBB-3BD7D769159F}" srcId="{E5BEDC7C-553A-4561-B17E-7100D38F4D08}" destId="{DC4C3BF1-755A-4D3D-B3A0-62AEF2D778D1}" srcOrd="2" destOrd="0" parTransId="{66A3CB38-A546-40D4-986C-479E32E4B760}" sibTransId="{E1EC06F8-3396-4B72-9185-371008F17801}"/>
    <dgm:cxn modelId="{8B7310C5-B424-4A04-989D-68B113542651}" srcId="{E5BEDC7C-553A-4561-B17E-7100D38F4D08}" destId="{9FB29968-098F-4144-BA8C-FA482559BCA9}" srcOrd="1" destOrd="0" parTransId="{57291D29-9F0A-4DD7-8218-0733D9431F46}" sibTransId="{AFE94213-D37E-4650-8805-DF8C3B9767D1}"/>
    <dgm:cxn modelId="{A5F000C7-283B-4531-8700-9397E7261F52}" type="presOf" srcId="{DD28CAB9-36A6-4ECA-9250-3DCF64A32204}" destId="{5FA0BB95-2334-4693-B0FF-FBFC53798596}" srcOrd="1" destOrd="0" presId="urn:microsoft.com/office/officeart/2005/8/layout/hList7"/>
    <dgm:cxn modelId="{25D57ACC-8A59-441F-A715-4CB711542EFE}" type="presOf" srcId="{E1EC06F8-3396-4B72-9185-371008F17801}" destId="{B671040F-B1D4-40D1-BFF9-60B4B4C56D7E}" srcOrd="0" destOrd="0" presId="urn:microsoft.com/office/officeart/2005/8/layout/hList7"/>
    <dgm:cxn modelId="{BDB33ECF-00A2-4E1E-B117-B571C1ED892D}" type="presOf" srcId="{CA7FFC43-7A5E-4D86-B4E0-E8A7B484AA70}" destId="{E57112C0-4AB5-48F4-B75F-FAF68929D7A1}" srcOrd="0" destOrd="0" presId="urn:microsoft.com/office/officeart/2005/8/layout/hList7"/>
    <dgm:cxn modelId="{FB4E14DA-0F18-4DAC-99DE-BF62A3733683}" type="presOf" srcId="{DD28CAB9-36A6-4ECA-9250-3DCF64A32204}" destId="{BC7A1F36-3218-4998-A1A0-5946B13C7BD7}" srcOrd="0" destOrd="0" presId="urn:microsoft.com/office/officeart/2005/8/layout/hList7"/>
    <dgm:cxn modelId="{B75BD8E2-D34E-4C77-AED3-3458BFE705A6}" type="presOf" srcId="{031ACD68-B8D7-469E-8014-68E441FEDB40}" destId="{6452CF4B-DFE5-4C39-A7BB-C4468338D55F}" srcOrd="0" destOrd="0" presId="urn:microsoft.com/office/officeart/2005/8/layout/hList7"/>
    <dgm:cxn modelId="{62F232EB-4A3A-4B60-A48D-0FA3563BDDA5}" type="presOf" srcId="{E9DF8AF1-582B-40F9-B8D9-149BC7DFED45}" destId="{F3F71AED-2C1F-4AEA-B3B5-8F9515365556}" srcOrd="1" destOrd="0" presId="urn:microsoft.com/office/officeart/2005/8/layout/hList7"/>
    <dgm:cxn modelId="{328B32F3-1448-450B-AF11-290932C68C48}" type="presOf" srcId="{638C59F2-B2CD-42BD-A1F7-888DDDF22BFD}" destId="{9A49E425-7DCB-45FD-9E05-FB34CFDBBE3E}" srcOrd="0" destOrd="0" presId="urn:microsoft.com/office/officeart/2005/8/layout/hList7"/>
    <dgm:cxn modelId="{6E3C72FA-025A-4348-886E-1150077E9073}" srcId="{E5BEDC7C-553A-4561-B17E-7100D38F4D08}" destId="{638C59F2-B2CD-42BD-A1F7-888DDDF22BFD}" srcOrd="5" destOrd="0" parTransId="{E45E5994-7DFD-429A-8940-FB22226DE5FF}" sibTransId="{93E90B33-089B-4992-BB8C-9F0E59FE765F}"/>
    <dgm:cxn modelId="{8812D564-54AE-4D8E-B453-9820482BFA7A}" type="presParOf" srcId="{851EFC53-36B5-4231-B48F-4B4A7F73942D}" destId="{701780F6-F0CD-4841-8D4B-2DC25E9B30DB}" srcOrd="0" destOrd="0" presId="urn:microsoft.com/office/officeart/2005/8/layout/hList7"/>
    <dgm:cxn modelId="{64BC4FF7-A6A5-451B-89C4-14980D9E946C}" type="presParOf" srcId="{851EFC53-36B5-4231-B48F-4B4A7F73942D}" destId="{E276E20A-B4CB-40B9-8241-10EA262ADB9F}" srcOrd="1" destOrd="0" presId="urn:microsoft.com/office/officeart/2005/8/layout/hList7"/>
    <dgm:cxn modelId="{9247C239-3B4A-4E2D-AE78-C04418CA6888}" type="presParOf" srcId="{E276E20A-B4CB-40B9-8241-10EA262ADB9F}" destId="{AF15A7E5-82D3-4D8C-9C32-D779ADEBB854}" srcOrd="0" destOrd="0" presId="urn:microsoft.com/office/officeart/2005/8/layout/hList7"/>
    <dgm:cxn modelId="{8905709D-CB1E-49E3-AAA7-0C513D537326}" type="presParOf" srcId="{AF15A7E5-82D3-4D8C-9C32-D779ADEBB854}" destId="{751446BE-CA6F-4607-921C-F78C4C573DEB}" srcOrd="0" destOrd="0" presId="urn:microsoft.com/office/officeart/2005/8/layout/hList7"/>
    <dgm:cxn modelId="{2DD02317-E4F7-4E5D-A8BF-18D84D4F4C9D}" type="presParOf" srcId="{AF15A7E5-82D3-4D8C-9C32-D779ADEBB854}" destId="{CE937E64-5DD3-47DF-BDF8-2B4AB86ADF74}" srcOrd="1" destOrd="0" presId="urn:microsoft.com/office/officeart/2005/8/layout/hList7"/>
    <dgm:cxn modelId="{2FAFD563-33BE-4369-BFD9-54F50D94FF9D}" type="presParOf" srcId="{AF15A7E5-82D3-4D8C-9C32-D779ADEBB854}" destId="{0FD4C0F2-9F06-4B82-8D7F-43CABDE217ED}" srcOrd="2" destOrd="0" presId="urn:microsoft.com/office/officeart/2005/8/layout/hList7"/>
    <dgm:cxn modelId="{C288AEED-C7D4-4209-97C6-8D582433D574}" type="presParOf" srcId="{AF15A7E5-82D3-4D8C-9C32-D779ADEBB854}" destId="{A4AF70E2-AB9D-4BDA-B16F-E363CAA5BAEF}" srcOrd="3" destOrd="0" presId="urn:microsoft.com/office/officeart/2005/8/layout/hList7"/>
    <dgm:cxn modelId="{9A52CB39-7D18-421F-8EB5-BBD1B43B3E39}" type="presParOf" srcId="{E276E20A-B4CB-40B9-8241-10EA262ADB9F}" destId="{6452CF4B-DFE5-4C39-A7BB-C4468338D55F}" srcOrd="1" destOrd="0" presId="urn:microsoft.com/office/officeart/2005/8/layout/hList7"/>
    <dgm:cxn modelId="{DA86A0A5-155B-444D-BDAB-B531325EE3B5}" type="presParOf" srcId="{E276E20A-B4CB-40B9-8241-10EA262ADB9F}" destId="{14E64854-50A1-4C81-BD1C-6EA03D9BE099}" srcOrd="2" destOrd="0" presId="urn:microsoft.com/office/officeart/2005/8/layout/hList7"/>
    <dgm:cxn modelId="{31A2FB3A-C0EE-47B2-902C-7C1E9DCD0BD6}" type="presParOf" srcId="{14E64854-50A1-4C81-BD1C-6EA03D9BE099}" destId="{7AF40FFA-9D7C-4DE1-A2B8-44F57B266366}" srcOrd="0" destOrd="0" presId="urn:microsoft.com/office/officeart/2005/8/layout/hList7"/>
    <dgm:cxn modelId="{C561A1A3-8862-491D-B9A7-977123C451A6}" type="presParOf" srcId="{14E64854-50A1-4C81-BD1C-6EA03D9BE099}" destId="{6BE3D008-BE38-487E-B5A0-1765CA514D9A}" srcOrd="1" destOrd="0" presId="urn:microsoft.com/office/officeart/2005/8/layout/hList7"/>
    <dgm:cxn modelId="{194ECCD0-1A24-45F5-B406-AD678449BF26}" type="presParOf" srcId="{14E64854-50A1-4C81-BD1C-6EA03D9BE099}" destId="{32627767-6E46-4133-B632-5C77BA618DC4}" srcOrd="2" destOrd="0" presId="urn:microsoft.com/office/officeart/2005/8/layout/hList7"/>
    <dgm:cxn modelId="{F85498BA-062E-4CA4-9302-E7F26496A03D}" type="presParOf" srcId="{14E64854-50A1-4C81-BD1C-6EA03D9BE099}" destId="{DB3C1541-C7B9-4C8C-BD89-11ABF3B3E594}" srcOrd="3" destOrd="0" presId="urn:microsoft.com/office/officeart/2005/8/layout/hList7"/>
    <dgm:cxn modelId="{FB6E7526-007D-4C87-93E5-59DFB0DF82F5}" type="presParOf" srcId="{E276E20A-B4CB-40B9-8241-10EA262ADB9F}" destId="{2572BE88-3349-4214-B5AA-19671A35C921}" srcOrd="3" destOrd="0" presId="urn:microsoft.com/office/officeart/2005/8/layout/hList7"/>
    <dgm:cxn modelId="{382D5380-8651-4D12-87C5-D485C8225714}" type="presParOf" srcId="{E276E20A-B4CB-40B9-8241-10EA262ADB9F}" destId="{0693AB93-FCF5-4C3E-847B-2D6BECD9FCDE}" srcOrd="4" destOrd="0" presId="urn:microsoft.com/office/officeart/2005/8/layout/hList7"/>
    <dgm:cxn modelId="{FA098A6A-8D66-45F5-B2E7-9FBC78508B7B}" type="presParOf" srcId="{0693AB93-FCF5-4C3E-847B-2D6BECD9FCDE}" destId="{F2D30587-99A0-4E65-863A-610981EE6E5B}" srcOrd="0" destOrd="0" presId="urn:microsoft.com/office/officeart/2005/8/layout/hList7"/>
    <dgm:cxn modelId="{BFAE1384-E574-43D9-8CC3-D4394EDDCBAA}" type="presParOf" srcId="{0693AB93-FCF5-4C3E-847B-2D6BECD9FCDE}" destId="{0F2B018F-D615-4C0D-801D-E72E45261784}" srcOrd="1" destOrd="0" presId="urn:microsoft.com/office/officeart/2005/8/layout/hList7"/>
    <dgm:cxn modelId="{38AF779D-795A-4E7A-AFE8-73784D90417C}" type="presParOf" srcId="{0693AB93-FCF5-4C3E-847B-2D6BECD9FCDE}" destId="{CC929A6F-A45F-4A79-9772-AD97BDB51179}" srcOrd="2" destOrd="0" presId="urn:microsoft.com/office/officeart/2005/8/layout/hList7"/>
    <dgm:cxn modelId="{022BEFB9-CED1-489E-BB04-5A725CD85ACA}" type="presParOf" srcId="{0693AB93-FCF5-4C3E-847B-2D6BECD9FCDE}" destId="{A0296E4B-939C-4E80-9830-79834DAC2358}" srcOrd="3" destOrd="0" presId="urn:microsoft.com/office/officeart/2005/8/layout/hList7"/>
    <dgm:cxn modelId="{DC05E8C0-3BCC-4B24-A96D-69FE4DDB7191}" type="presParOf" srcId="{E276E20A-B4CB-40B9-8241-10EA262ADB9F}" destId="{B671040F-B1D4-40D1-BFF9-60B4B4C56D7E}" srcOrd="5" destOrd="0" presId="urn:microsoft.com/office/officeart/2005/8/layout/hList7"/>
    <dgm:cxn modelId="{72B5226B-966B-41DA-82BE-6CE05542CC7F}" type="presParOf" srcId="{E276E20A-B4CB-40B9-8241-10EA262ADB9F}" destId="{B60CA10F-6265-4919-B60F-619E2DE152F7}" srcOrd="6" destOrd="0" presId="urn:microsoft.com/office/officeart/2005/8/layout/hList7"/>
    <dgm:cxn modelId="{1FD8C5D2-9230-439B-B9F4-991DF859BBE9}" type="presParOf" srcId="{B60CA10F-6265-4919-B60F-619E2DE152F7}" destId="{B2AE33F9-F8CB-4970-8626-04B14991A547}" srcOrd="0" destOrd="0" presId="urn:microsoft.com/office/officeart/2005/8/layout/hList7"/>
    <dgm:cxn modelId="{7BEEF041-7D3F-4904-ADBF-DA9E206904A6}" type="presParOf" srcId="{B60CA10F-6265-4919-B60F-619E2DE152F7}" destId="{F3F71AED-2C1F-4AEA-B3B5-8F9515365556}" srcOrd="1" destOrd="0" presId="urn:microsoft.com/office/officeart/2005/8/layout/hList7"/>
    <dgm:cxn modelId="{0CD19832-573C-4074-A941-6FB466CAC605}" type="presParOf" srcId="{B60CA10F-6265-4919-B60F-619E2DE152F7}" destId="{0819F202-EDBC-4641-949D-C9D0BA20C90D}" srcOrd="2" destOrd="0" presId="urn:microsoft.com/office/officeart/2005/8/layout/hList7"/>
    <dgm:cxn modelId="{AFB45941-AE33-469A-A4EB-3FF3BE744BB6}" type="presParOf" srcId="{B60CA10F-6265-4919-B60F-619E2DE152F7}" destId="{80354586-CA8D-4C2A-98F7-57941F30ABF5}" srcOrd="3" destOrd="0" presId="urn:microsoft.com/office/officeart/2005/8/layout/hList7"/>
    <dgm:cxn modelId="{ACA0A6E6-7884-4733-8171-AE07193ADC07}" type="presParOf" srcId="{E276E20A-B4CB-40B9-8241-10EA262ADB9F}" destId="{E57112C0-4AB5-48F4-B75F-FAF68929D7A1}" srcOrd="7" destOrd="0" presId="urn:microsoft.com/office/officeart/2005/8/layout/hList7"/>
    <dgm:cxn modelId="{AB68ECBC-DA47-4FCE-845C-4D3F161BA4FD}" type="presParOf" srcId="{E276E20A-B4CB-40B9-8241-10EA262ADB9F}" destId="{9E9E6D2E-C589-4634-8263-FF4D6A8076C1}" srcOrd="8" destOrd="0" presId="urn:microsoft.com/office/officeart/2005/8/layout/hList7"/>
    <dgm:cxn modelId="{CD2F2B12-6E20-4C74-9335-223906FEBA8D}" type="presParOf" srcId="{9E9E6D2E-C589-4634-8263-FF4D6A8076C1}" destId="{BC7A1F36-3218-4998-A1A0-5946B13C7BD7}" srcOrd="0" destOrd="0" presId="urn:microsoft.com/office/officeart/2005/8/layout/hList7"/>
    <dgm:cxn modelId="{D7658A06-77AB-4678-984B-B513F0F6D2AE}" type="presParOf" srcId="{9E9E6D2E-C589-4634-8263-FF4D6A8076C1}" destId="{5FA0BB95-2334-4693-B0FF-FBFC53798596}" srcOrd="1" destOrd="0" presId="urn:microsoft.com/office/officeart/2005/8/layout/hList7"/>
    <dgm:cxn modelId="{A033F1C1-E92A-46F2-AF7A-66C13A9CF57F}" type="presParOf" srcId="{9E9E6D2E-C589-4634-8263-FF4D6A8076C1}" destId="{E6899F62-A298-42F5-8D2D-1D3386171CCB}" srcOrd="2" destOrd="0" presId="urn:microsoft.com/office/officeart/2005/8/layout/hList7"/>
    <dgm:cxn modelId="{B3B773CF-281D-4400-AC40-EED52A1284BA}" type="presParOf" srcId="{9E9E6D2E-C589-4634-8263-FF4D6A8076C1}" destId="{C6D7D6F5-0C66-4964-A3CD-2162C8E1D1D6}" srcOrd="3" destOrd="0" presId="urn:microsoft.com/office/officeart/2005/8/layout/hList7"/>
    <dgm:cxn modelId="{7D5B2DBE-10C4-4D06-B146-7EE76BF42753}" type="presParOf" srcId="{E276E20A-B4CB-40B9-8241-10EA262ADB9F}" destId="{37DCD2B4-E887-433F-869B-8F30836D08A9}" srcOrd="9" destOrd="0" presId="urn:microsoft.com/office/officeart/2005/8/layout/hList7"/>
    <dgm:cxn modelId="{99596E25-A428-41B8-A7BC-61EA4F93C3FB}" type="presParOf" srcId="{E276E20A-B4CB-40B9-8241-10EA262ADB9F}" destId="{A2085EAA-3985-4E63-857E-0757EA3EE71B}" srcOrd="10" destOrd="0" presId="urn:microsoft.com/office/officeart/2005/8/layout/hList7"/>
    <dgm:cxn modelId="{C6247E0B-CD8B-44DA-9B76-2F2FC66B71D5}" type="presParOf" srcId="{A2085EAA-3985-4E63-857E-0757EA3EE71B}" destId="{9A49E425-7DCB-45FD-9E05-FB34CFDBBE3E}" srcOrd="0" destOrd="0" presId="urn:microsoft.com/office/officeart/2005/8/layout/hList7"/>
    <dgm:cxn modelId="{47F3981A-2AEB-4C3C-B94E-C9E6EC793BF4}" type="presParOf" srcId="{A2085EAA-3985-4E63-857E-0757EA3EE71B}" destId="{5A3D7BC3-7663-455C-B012-480DC4AB2C44}" srcOrd="1" destOrd="0" presId="urn:microsoft.com/office/officeart/2005/8/layout/hList7"/>
    <dgm:cxn modelId="{B7B1DEF6-0FAC-44E5-9CC1-FBF8ABE58049}" type="presParOf" srcId="{A2085EAA-3985-4E63-857E-0757EA3EE71B}" destId="{268BDB85-E2FA-4C95-BBD1-87FFC2C62F64}" srcOrd="2" destOrd="0" presId="urn:microsoft.com/office/officeart/2005/8/layout/hList7"/>
    <dgm:cxn modelId="{C547EDB0-23A9-455D-94FE-CA32158929A5}" type="presParOf" srcId="{A2085EAA-3985-4E63-857E-0757EA3EE71B}" destId="{E84DC1F5-2AC2-4AFA-878D-296045707E9C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E5BEDC7C-553A-4561-B17E-7100D38F4D08}" type="doc">
      <dgm:prSet loTypeId="urn:microsoft.com/office/officeart/2005/8/layout/hList7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649B8707-91B5-4275-AF12-0B2967FE8EEC}">
      <dgm:prSet phldrT="[Text]" custT="1"/>
      <dgm:spPr/>
      <dgm:t>
        <a:bodyPr/>
        <a:lstStyle/>
        <a:p>
          <a:pPr rtl="0"/>
          <a:r>
            <a:rPr lang="en-GB" sz="2400" b="0" dirty="0">
              <a:latin typeface="SassoonCRInfantMedium"/>
            </a:rPr>
            <a:t>  </a:t>
          </a:r>
        </a:p>
        <a:p>
          <a:pPr rtl="0"/>
          <a:r>
            <a:rPr lang="en-GB" sz="2400" b="0" dirty="0"/>
            <a:t>Week 1</a:t>
          </a:r>
        </a:p>
        <a:p>
          <a:pPr rtl="0"/>
          <a:r>
            <a:rPr lang="en-GB" sz="2400" b="0" dirty="0">
              <a:solidFill>
                <a:srgbClr val="C00000"/>
              </a:solidFill>
            </a:rPr>
            <a:t>Days of the Week</a:t>
          </a:r>
        </a:p>
        <a:p>
          <a:pPr rtl="0"/>
          <a:r>
            <a:rPr lang="en-GB" sz="1600" b="0" dirty="0">
              <a:solidFill>
                <a:srgbClr val="C00000"/>
              </a:solidFill>
            </a:rPr>
            <a:t>The More We Get Together</a:t>
          </a:r>
        </a:p>
        <a:p>
          <a:pPr rtl="0"/>
          <a:r>
            <a:rPr lang="en-GB" sz="1600" b="0" dirty="0">
              <a:solidFill>
                <a:srgbClr val="C00000"/>
              </a:solidFill>
            </a:rPr>
            <a:t>2 Little Dickie Birds</a:t>
          </a:r>
        </a:p>
        <a:p>
          <a:pPr rtl="0"/>
          <a:r>
            <a:rPr lang="en-GB" sz="1600" b="0" dirty="0">
              <a:solidFill>
                <a:srgbClr val="C00000"/>
              </a:solidFill>
            </a:rPr>
            <a:t>Number Songs</a:t>
          </a:r>
        </a:p>
        <a:p>
          <a:pPr rtl="0"/>
          <a:endParaRPr lang="en-GB" sz="2000" b="0" dirty="0"/>
        </a:p>
      </dgm:t>
    </dgm:pt>
    <dgm:pt modelId="{AFE3D774-EB50-48D3-BADB-BA65F1777EEF}" type="parTrans" cxnId="{0A11C027-131B-4BEB-9410-0EBD2EBBC90F}">
      <dgm:prSet/>
      <dgm:spPr/>
      <dgm:t>
        <a:bodyPr/>
        <a:lstStyle/>
        <a:p>
          <a:endParaRPr lang="en-GB" sz="2400" b="0"/>
        </a:p>
      </dgm:t>
    </dgm:pt>
    <dgm:pt modelId="{031ACD68-B8D7-469E-8014-68E441FEDB40}" type="sibTrans" cxnId="{0A11C027-131B-4BEB-9410-0EBD2EBBC90F}">
      <dgm:prSet/>
      <dgm:spPr/>
      <dgm:t>
        <a:bodyPr/>
        <a:lstStyle/>
        <a:p>
          <a:endParaRPr lang="en-GB" sz="2400" b="0"/>
        </a:p>
      </dgm:t>
    </dgm:pt>
    <dgm:pt modelId="{9FB29968-098F-4144-BA8C-FA482559BCA9}">
      <dgm:prSet phldrT="[Text]" custT="1"/>
      <dgm:spPr/>
      <dgm:t>
        <a:bodyPr/>
        <a:lstStyle/>
        <a:p>
          <a:pPr rtl="0"/>
          <a:r>
            <a:rPr lang="en-GB" sz="2400" b="0" dirty="0">
              <a:latin typeface="SassoonCRInfantMedium"/>
            </a:rPr>
            <a:t> </a:t>
          </a:r>
          <a:r>
            <a:rPr lang="en-GB" sz="2400" b="0" dirty="0"/>
            <a:t>Week 2</a:t>
          </a:r>
        </a:p>
        <a:p>
          <a:pPr rtl="0"/>
          <a:r>
            <a:rPr lang="en-GB" sz="2400" b="0" dirty="0">
              <a:solidFill>
                <a:srgbClr val="C00000"/>
              </a:solidFill>
            </a:rPr>
            <a:t>Hickory Dickory Dock</a:t>
          </a:r>
        </a:p>
        <a:p>
          <a:pPr rtl="0"/>
          <a:r>
            <a:rPr lang="en-GB" sz="1600" b="0" dirty="0">
              <a:solidFill>
                <a:srgbClr val="C00000"/>
              </a:solidFill>
            </a:rPr>
            <a:t>The More We Get Together</a:t>
          </a:r>
        </a:p>
        <a:p>
          <a:pPr rtl="0"/>
          <a:r>
            <a:rPr lang="en-GB" sz="1600" b="0" dirty="0">
              <a:solidFill>
                <a:srgbClr val="C00000"/>
              </a:solidFill>
            </a:rPr>
            <a:t>Number Songs</a:t>
          </a:r>
        </a:p>
      </dgm:t>
    </dgm:pt>
    <dgm:pt modelId="{57291D29-9F0A-4DD7-8218-0733D9431F46}" type="parTrans" cxnId="{8B7310C5-B424-4A04-989D-68B113542651}">
      <dgm:prSet/>
      <dgm:spPr/>
      <dgm:t>
        <a:bodyPr/>
        <a:lstStyle/>
        <a:p>
          <a:endParaRPr lang="en-GB" sz="2400" b="0"/>
        </a:p>
      </dgm:t>
    </dgm:pt>
    <dgm:pt modelId="{AFE94213-D37E-4650-8805-DF8C3B9767D1}" type="sibTrans" cxnId="{8B7310C5-B424-4A04-989D-68B113542651}">
      <dgm:prSet/>
      <dgm:spPr/>
      <dgm:t>
        <a:bodyPr/>
        <a:lstStyle/>
        <a:p>
          <a:endParaRPr lang="en-GB" sz="2400" b="0"/>
        </a:p>
      </dgm:t>
    </dgm:pt>
    <dgm:pt modelId="{DC4C3BF1-755A-4D3D-B3A0-62AEF2D778D1}">
      <dgm:prSet phldrT="[Text]" custT="1"/>
      <dgm:spPr/>
      <dgm:t>
        <a:bodyPr/>
        <a:lstStyle/>
        <a:p>
          <a:endParaRPr lang="en-GB" sz="2400" b="0" dirty="0"/>
        </a:p>
        <a:p>
          <a:r>
            <a:rPr lang="en-GB" sz="2400" b="0" dirty="0"/>
            <a:t>Week 3</a:t>
          </a:r>
        </a:p>
        <a:p>
          <a:r>
            <a:rPr lang="en-GB" sz="2400" b="0" dirty="0">
              <a:solidFill>
                <a:srgbClr val="C00000"/>
              </a:solidFill>
            </a:rPr>
            <a:t>Humpty Dumpty</a:t>
          </a:r>
        </a:p>
        <a:p>
          <a:r>
            <a:rPr lang="en-GB" sz="1600" b="0" dirty="0">
              <a:solidFill>
                <a:srgbClr val="C00000"/>
              </a:solidFill>
            </a:rPr>
            <a:t>The More We Get Together</a:t>
          </a:r>
        </a:p>
        <a:p>
          <a:r>
            <a:rPr lang="en-GB" sz="1600" b="0" dirty="0">
              <a:solidFill>
                <a:srgbClr val="C00000"/>
              </a:solidFill>
            </a:rPr>
            <a:t>Dr Foster</a:t>
          </a:r>
        </a:p>
        <a:p>
          <a:r>
            <a:rPr lang="en-GB" sz="1600" b="0" dirty="0">
              <a:solidFill>
                <a:srgbClr val="C00000"/>
              </a:solidFill>
            </a:rPr>
            <a:t>Number Songs</a:t>
          </a:r>
        </a:p>
        <a:p>
          <a:endParaRPr lang="en-GB" sz="2400" b="0" dirty="0">
            <a:solidFill>
              <a:srgbClr val="C00000"/>
            </a:solidFill>
          </a:endParaRPr>
        </a:p>
        <a:p>
          <a:endParaRPr lang="en-GB" sz="2000" b="0" dirty="0"/>
        </a:p>
      </dgm:t>
    </dgm:pt>
    <dgm:pt modelId="{66A3CB38-A546-40D4-986C-479E32E4B760}" type="parTrans" cxnId="{5DF7C4BD-B331-458D-9FBB-3BD7D769159F}">
      <dgm:prSet/>
      <dgm:spPr/>
      <dgm:t>
        <a:bodyPr/>
        <a:lstStyle/>
        <a:p>
          <a:endParaRPr lang="en-GB" sz="2400" b="0"/>
        </a:p>
      </dgm:t>
    </dgm:pt>
    <dgm:pt modelId="{E1EC06F8-3396-4B72-9185-371008F17801}" type="sibTrans" cxnId="{5DF7C4BD-B331-458D-9FBB-3BD7D769159F}">
      <dgm:prSet/>
      <dgm:spPr/>
      <dgm:t>
        <a:bodyPr/>
        <a:lstStyle/>
        <a:p>
          <a:endParaRPr lang="en-GB" sz="2400" b="0"/>
        </a:p>
      </dgm:t>
    </dgm:pt>
    <dgm:pt modelId="{E9DF8AF1-582B-40F9-B8D9-149BC7DFED45}">
      <dgm:prSet phldrT="[Text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en-GB" sz="2400" b="0" dirty="0">
              <a:solidFill>
                <a:schemeClr val="tx1"/>
              </a:solidFill>
            </a:rPr>
            <a:t>Week 4</a:t>
          </a:r>
        </a:p>
        <a:p>
          <a:r>
            <a:rPr lang="en-GB" sz="2400" b="0" dirty="0">
              <a:solidFill>
                <a:srgbClr val="C00000"/>
              </a:solidFill>
            </a:rPr>
            <a:t>Miss Polly Had A Dolly</a:t>
          </a:r>
        </a:p>
        <a:p>
          <a:r>
            <a:rPr lang="en-GB" sz="1600" b="0" dirty="0">
              <a:solidFill>
                <a:srgbClr val="C00000"/>
              </a:solidFill>
            </a:rPr>
            <a:t>The More We Get Together</a:t>
          </a:r>
        </a:p>
        <a:p>
          <a:r>
            <a:rPr lang="en-GB" sz="1600" b="0" dirty="0">
              <a:solidFill>
                <a:srgbClr val="C00000"/>
              </a:solidFill>
            </a:rPr>
            <a:t>Number Songs</a:t>
          </a:r>
        </a:p>
      </dgm:t>
    </dgm:pt>
    <dgm:pt modelId="{A2754E69-DE60-4965-8D6E-07F727049EAB}" type="parTrans" cxnId="{52815E02-38DD-40A6-B32D-486204F245D0}">
      <dgm:prSet/>
      <dgm:spPr/>
      <dgm:t>
        <a:bodyPr/>
        <a:lstStyle/>
        <a:p>
          <a:endParaRPr lang="en-GB" sz="2400" b="0"/>
        </a:p>
      </dgm:t>
    </dgm:pt>
    <dgm:pt modelId="{CA7FFC43-7A5E-4D86-B4E0-E8A7B484AA70}" type="sibTrans" cxnId="{52815E02-38DD-40A6-B32D-486204F245D0}">
      <dgm:prSet/>
      <dgm:spPr/>
      <dgm:t>
        <a:bodyPr/>
        <a:lstStyle/>
        <a:p>
          <a:endParaRPr lang="en-GB" sz="2400" b="0"/>
        </a:p>
      </dgm:t>
    </dgm:pt>
    <dgm:pt modelId="{DD28CAB9-36A6-4ECA-9250-3DCF64A32204}">
      <dgm:prSet phldrT="[Text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endParaRPr lang="en-GB" sz="2400" b="0" dirty="0"/>
        </a:p>
        <a:p>
          <a:r>
            <a:rPr lang="en-GB" sz="2400" b="0" dirty="0"/>
            <a:t>Week 5/6</a:t>
          </a:r>
        </a:p>
        <a:p>
          <a:r>
            <a:rPr lang="en-GB" sz="2400" b="0" dirty="0">
              <a:solidFill>
                <a:srgbClr val="C00000"/>
              </a:solidFill>
            </a:rPr>
            <a:t>Cobbler </a:t>
          </a:r>
          <a:r>
            <a:rPr lang="en-GB" sz="2400" b="0" dirty="0" err="1">
              <a:solidFill>
                <a:srgbClr val="C00000"/>
              </a:solidFill>
            </a:rPr>
            <a:t>Cobbler</a:t>
          </a:r>
          <a:endParaRPr lang="en-GB" sz="2400" b="0" dirty="0">
            <a:solidFill>
              <a:srgbClr val="C00000"/>
            </a:solidFill>
          </a:endParaRPr>
        </a:p>
        <a:p>
          <a:r>
            <a:rPr lang="en-GB" sz="1600" b="0" dirty="0">
              <a:solidFill>
                <a:srgbClr val="C00000"/>
              </a:solidFill>
            </a:rPr>
            <a:t>The More We Get Together</a:t>
          </a:r>
        </a:p>
      </dgm:t>
    </dgm:pt>
    <dgm:pt modelId="{17B063CD-41D2-4BAA-AE1D-81B8B3988A69}" type="parTrans" cxnId="{62F1C7B2-C14C-4495-9974-AA584ADFAAB8}">
      <dgm:prSet/>
      <dgm:spPr/>
      <dgm:t>
        <a:bodyPr/>
        <a:lstStyle/>
        <a:p>
          <a:endParaRPr lang="en-GB" sz="2400" b="0"/>
        </a:p>
      </dgm:t>
    </dgm:pt>
    <dgm:pt modelId="{9C3DE74F-7932-4772-BEE1-78B11A5D37DC}" type="sibTrans" cxnId="{62F1C7B2-C14C-4495-9974-AA584ADFAAB8}">
      <dgm:prSet/>
      <dgm:spPr/>
      <dgm:t>
        <a:bodyPr/>
        <a:lstStyle/>
        <a:p>
          <a:endParaRPr lang="en-GB" sz="2400" b="0"/>
        </a:p>
      </dgm:t>
    </dgm:pt>
    <dgm:pt modelId="{638C59F2-B2CD-42BD-A1F7-888DDDF22BFD}">
      <dgm:prSet phldrT="[Text]" custT="1"/>
      <dgm:spPr/>
      <dgm:t>
        <a:bodyPr/>
        <a:lstStyle/>
        <a:p>
          <a:r>
            <a:rPr lang="en-GB" sz="2400" b="0" dirty="0"/>
            <a:t>Week 7/8</a:t>
          </a:r>
        </a:p>
        <a:p>
          <a:r>
            <a:rPr lang="en-GB" sz="2400" b="0" dirty="0">
              <a:solidFill>
                <a:srgbClr val="C00000"/>
              </a:solidFill>
            </a:rPr>
            <a:t>Favourite Rhymes</a:t>
          </a:r>
        </a:p>
        <a:p>
          <a:r>
            <a:rPr lang="en-GB" sz="1600" b="0" dirty="0">
              <a:solidFill>
                <a:srgbClr val="C00000"/>
              </a:solidFill>
            </a:rPr>
            <a:t>The More We Get Together</a:t>
          </a:r>
        </a:p>
      </dgm:t>
    </dgm:pt>
    <dgm:pt modelId="{E45E5994-7DFD-429A-8940-FB22226DE5FF}" type="parTrans" cxnId="{6E3C72FA-025A-4348-886E-1150077E9073}">
      <dgm:prSet/>
      <dgm:spPr/>
      <dgm:t>
        <a:bodyPr/>
        <a:lstStyle/>
        <a:p>
          <a:endParaRPr lang="en-GB" sz="2400" b="0"/>
        </a:p>
      </dgm:t>
    </dgm:pt>
    <dgm:pt modelId="{93E90B33-089B-4992-BB8C-9F0E59FE765F}" type="sibTrans" cxnId="{6E3C72FA-025A-4348-886E-1150077E9073}">
      <dgm:prSet/>
      <dgm:spPr/>
      <dgm:t>
        <a:bodyPr/>
        <a:lstStyle/>
        <a:p>
          <a:endParaRPr lang="en-GB" sz="2400" b="0"/>
        </a:p>
      </dgm:t>
    </dgm:pt>
    <dgm:pt modelId="{851EFC53-36B5-4231-B48F-4B4A7F73942D}" type="pres">
      <dgm:prSet presAssocID="{E5BEDC7C-553A-4561-B17E-7100D38F4D08}" presName="Name0" presStyleCnt="0">
        <dgm:presLayoutVars>
          <dgm:dir/>
          <dgm:resizeHandles val="exact"/>
        </dgm:presLayoutVars>
      </dgm:prSet>
      <dgm:spPr/>
    </dgm:pt>
    <dgm:pt modelId="{701780F6-F0CD-4841-8D4B-2DC25E9B30DB}" type="pres">
      <dgm:prSet presAssocID="{E5BEDC7C-553A-4561-B17E-7100D38F4D08}" presName="fgShape" presStyleLbl="fgShp" presStyleIdx="0" presStyleCnt="1" custScaleX="108696" custScaleY="71912" custLinFactNeighborX="0" custLinFactNeighborY="41898"/>
      <dgm:spPr>
        <a:prstGeom prst="stripedRightArrow">
          <a:avLst/>
        </a:prstGeom>
      </dgm:spPr>
    </dgm:pt>
    <dgm:pt modelId="{E276E20A-B4CB-40B9-8241-10EA262ADB9F}" type="pres">
      <dgm:prSet presAssocID="{E5BEDC7C-553A-4561-B17E-7100D38F4D08}" presName="linComp" presStyleCnt="0"/>
      <dgm:spPr/>
    </dgm:pt>
    <dgm:pt modelId="{AF15A7E5-82D3-4D8C-9C32-D779ADEBB854}" type="pres">
      <dgm:prSet presAssocID="{649B8707-91B5-4275-AF12-0B2967FE8EEC}" presName="compNode" presStyleCnt="0"/>
      <dgm:spPr/>
    </dgm:pt>
    <dgm:pt modelId="{751446BE-CA6F-4607-921C-F78C4C573DEB}" type="pres">
      <dgm:prSet presAssocID="{649B8707-91B5-4275-AF12-0B2967FE8EEC}" presName="bkgdShape" presStyleLbl="node1" presStyleIdx="0" presStyleCnt="6"/>
      <dgm:spPr/>
    </dgm:pt>
    <dgm:pt modelId="{CE937E64-5DD3-47DF-BDF8-2B4AB86ADF74}" type="pres">
      <dgm:prSet presAssocID="{649B8707-91B5-4275-AF12-0B2967FE8EEC}" presName="nodeTx" presStyleLbl="node1" presStyleIdx="0" presStyleCnt="6">
        <dgm:presLayoutVars>
          <dgm:bulletEnabled val="1"/>
        </dgm:presLayoutVars>
      </dgm:prSet>
      <dgm:spPr/>
    </dgm:pt>
    <dgm:pt modelId="{0FD4C0F2-9F06-4B82-8D7F-43CABDE217ED}" type="pres">
      <dgm:prSet presAssocID="{649B8707-91B5-4275-AF12-0B2967FE8EEC}" presName="invisiNode" presStyleLbl="node1" presStyleIdx="0" presStyleCnt="6"/>
      <dgm:spPr/>
    </dgm:pt>
    <dgm:pt modelId="{A4AF70E2-AB9D-4BDA-B16F-E363CAA5BAEF}" type="pres">
      <dgm:prSet presAssocID="{649B8707-91B5-4275-AF12-0B2967FE8EEC}" presName="imagNode" presStyleLbl="fgImgPlace1" presStyleIdx="0" presStyleCnt="6" custScaleX="76847" custScaleY="78336" custLinFactX="115000" custLinFactNeighborX="200000" custLinFactNeighborY="10293"/>
      <dgm:spPr/>
    </dgm:pt>
    <dgm:pt modelId="{6452CF4B-DFE5-4C39-A7BB-C4468338D55F}" type="pres">
      <dgm:prSet presAssocID="{031ACD68-B8D7-469E-8014-68E441FEDB40}" presName="sibTrans" presStyleLbl="sibTrans2D1" presStyleIdx="0" presStyleCnt="0"/>
      <dgm:spPr/>
    </dgm:pt>
    <dgm:pt modelId="{14E64854-50A1-4C81-BD1C-6EA03D9BE099}" type="pres">
      <dgm:prSet presAssocID="{9FB29968-098F-4144-BA8C-FA482559BCA9}" presName="compNode" presStyleCnt="0"/>
      <dgm:spPr/>
    </dgm:pt>
    <dgm:pt modelId="{7AF40FFA-9D7C-4DE1-A2B8-44F57B266366}" type="pres">
      <dgm:prSet presAssocID="{9FB29968-098F-4144-BA8C-FA482559BCA9}" presName="bkgdShape" presStyleLbl="node1" presStyleIdx="1" presStyleCnt="6" custLinFactNeighborY="879"/>
      <dgm:spPr/>
    </dgm:pt>
    <dgm:pt modelId="{6BE3D008-BE38-487E-B5A0-1765CA514D9A}" type="pres">
      <dgm:prSet presAssocID="{9FB29968-098F-4144-BA8C-FA482559BCA9}" presName="nodeTx" presStyleLbl="node1" presStyleIdx="1" presStyleCnt="6">
        <dgm:presLayoutVars>
          <dgm:bulletEnabled val="1"/>
        </dgm:presLayoutVars>
      </dgm:prSet>
      <dgm:spPr/>
    </dgm:pt>
    <dgm:pt modelId="{32627767-6E46-4133-B632-5C77BA618DC4}" type="pres">
      <dgm:prSet presAssocID="{9FB29968-098F-4144-BA8C-FA482559BCA9}" presName="invisiNode" presStyleLbl="node1" presStyleIdx="1" presStyleCnt="6"/>
      <dgm:spPr/>
    </dgm:pt>
    <dgm:pt modelId="{DB3C1541-C7B9-4C8C-BD89-11ABF3B3E594}" type="pres">
      <dgm:prSet presAssocID="{9FB29968-098F-4144-BA8C-FA482559BCA9}" presName="imagNode" presStyleLbl="fgImgPlace1" presStyleIdx="1" presStyleCnt="6" custScaleX="76847" custScaleY="78336" custLinFactNeighborX="1441" custLinFactNeighborY="-2005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2"/>
              </a:ext>
            </a:extLst>
          </a:blip>
          <a:srcRect/>
          <a:stretch>
            <a:fillRect l="-6000" r="-6000"/>
          </a:stretch>
        </a:blipFill>
      </dgm:spPr>
    </dgm:pt>
    <dgm:pt modelId="{2572BE88-3349-4214-B5AA-19671A35C921}" type="pres">
      <dgm:prSet presAssocID="{AFE94213-D37E-4650-8805-DF8C3B9767D1}" presName="sibTrans" presStyleLbl="sibTrans2D1" presStyleIdx="0" presStyleCnt="0"/>
      <dgm:spPr/>
    </dgm:pt>
    <dgm:pt modelId="{0693AB93-FCF5-4C3E-847B-2D6BECD9FCDE}" type="pres">
      <dgm:prSet presAssocID="{DC4C3BF1-755A-4D3D-B3A0-62AEF2D778D1}" presName="compNode" presStyleCnt="0"/>
      <dgm:spPr/>
    </dgm:pt>
    <dgm:pt modelId="{F2D30587-99A0-4E65-863A-610981EE6E5B}" type="pres">
      <dgm:prSet presAssocID="{DC4C3BF1-755A-4D3D-B3A0-62AEF2D778D1}" presName="bkgdShape" presStyleLbl="node1" presStyleIdx="2" presStyleCnt="6"/>
      <dgm:spPr/>
    </dgm:pt>
    <dgm:pt modelId="{0F2B018F-D615-4C0D-801D-E72E45261784}" type="pres">
      <dgm:prSet presAssocID="{DC4C3BF1-755A-4D3D-B3A0-62AEF2D778D1}" presName="nodeTx" presStyleLbl="node1" presStyleIdx="2" presStyleCnt="6">
        <dgm:presLayoutVars>
          <dgm:bulletEnabled val="1"/>
        </dgm:presLayoutVars>
      </dgm:prSet>
      <dgm:spPr/>
    </dgm:pt>
    <dgm:pt modelId="{CC929A6F-A45F-4A79-9772-AD97BDB51179}" type="pres">
      <dgm:prSet presAssocID="{DC4C3BF1-755A-4D3D-B3A0-62AEF2D778D1}" presName="invisiNode" presStyleLbl="node1" presStyleIdx="2" presStyleCnt="6"/>
      <dgm:spPr/>
    </dgm:pt>
    <dgm:pt modelId="{A0296E4B-939C-4E80-9830-79834DAC2358}" type="pres">
      <dgm:prSet presAssocID="{DC4C3BF1-755A-4D3D-B3A0-62AEF2D778D1}" presName="imagNode" presStyleLbl="fgImgPlace1" presStyleIdx="2" presStyleCnt="6" custScaleX="76847" custScaleY="78336" custLinFactX="-100000" custLinFactNeighborX="-115525" custLinFactNeighborY="-15593"/>
      <dgm:spPr>
        <a:blipFill>
          <a:blip xmlns:r="http://schemas.openxmlformats.org/officeDocument/2006/relationships"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/>
          <a:stretch>
            <a:fillRect l="-6000" r="-6000"/>
          </a:stretch>
        </a:blipFill>
      </dgm:spPr>
    </dgm:pt>
    <dgm:pt modelId="{B671040F-B1D4-40D1-BFF9-60B4B4C56D7E}" type="pres">
      <dgm:prSet presAssocID="{E1EC06F8-3396-4B72-9185-371008F17801}" presName="sibTrans" presStyleLbl="sibTrans2D1" presStyleIdx="0" presStyleCnt="0"/>
      <dgm:spPr/>
    </dgm:pt>
    <dgm:pt modelId="{B60CA10F-6265-4919-B60F-619E2DE152F7}" type="pres">
      <dgm:prSet presAssocID="{E9DF8AF1-582B-40F9-B8D9-149BC7DFED45}" presName="compNode" presStyleCnt="0"/>
      <dgm:spPr/>
    </dgm:pt>
    <dgm:pt modelId="{B2AE33F9-F8CB-4970-8626-04B14991A547}" type="pres">
      <dgm:prSet presAssocID="{E9DF8AF1-582B-40F9-B8D9-149BC7DFED45}" presName="bkgdShape" presStyleLbl="node1" presStyleIdx="3" presStyleCnt="6"/>
      <dgm:spPr/>
    </dgm:pt>
    <dgm:pt modelId="{F3F71AED-2C1F-4AEA-B3B5-8F9515365556}" type="pres">
      <dgm:prSet presAssocID="{E9DF8AF1-582B-40F9-B8D9-149BC7DFED45}" presName="nodeTx" presStyleLbl="node1" presStyleIdx="3" presStyleCnt="6">
        <dgm:presLayoutVars>
          <dgm:bulletEnabled val="1"/>
        </dgm:presLayoutVars>
      </dgm:prSet>
      <dgm:spPr/>
    </dgm:pt>
    <dgm:pt modelId="{0819F202-EDBC-4641-949D-C9D0BA20C90D}" type="pres">
      <dgm:prSet presAssocID="{E9DF8AF1-582B-40F9-B8D9-149BC7DFED45}" presName="invisiNode" presStyleLbl="node1" presStyleIdx="3" presStyleCnt="6"/>
      <dgm:spPr/>
    </dgm:pt>
    <dgm:pt modelId="{80354586-CA8D-4C2A-98F7-57941F30ABF5}" type="pres">
      <dgm:prSet presAssocID="{E9DF8AF1-582B-40F9-B8D9-149BC7DFED45}" presName="imagNode" presStyleLbl="fgImgPlace1" presStyleIdx="3" presStyleCnt="6" custScaleX="76847" custScaleY="78336" custLinFactNeighborX="961" custLinFactNeighborY="-15263"/>
      <dgm:spPr/>
    </dgm:pt>
    <dgm:pt modelId="{E57112C0-4AB5-48F4-B75F-FAF68929D7A1}" type="pres">
      <dgm:prSet presAssocID="{CA7FFC43-7A5E-4D86-B4E0-E8A7B484AA70}" presName="sibTrans" presStyleLbl="sibTrans2D1" presStyleIdx="0" presStyleCnt="0"/>
      <dgm:spPr/>
    </dgm:pt>
    <dgm:pt modelId="{9E9E6D2E-C589-4634-8263-FF4D6A8076C1}" type="pres">
      <dgm:prSet presAssocID="{DD28CAB9-36A6-4ECA-9250-3DCF64A32204}" presName="compNode" presStyleCnt="0"/>
      <dgm:spPr/>
    </dgm:pt>
    <dgm:pt modelId="{BC7A1F36-3218-4998-A1A0-5946B13C7BD7}" type="pres">
      <dgm:prSet presAssocID="{DD28CAB9-36A6-4ECA-9250-3DCF64A32204}" presName="bkgdShape" presStyleLbl="node1" presStyleIdx="4" presStyleCnt="6"/>
      <dgm:spPr/>
    </dgm:pt>
    <dgm:pt modelId="{5FA0BB95-2334-4693-B0FF-FBFC53798596}" type="pres">
      <dgm:prSet presAssocID="{DD28CAB9-36A6-4ECA-9250-3DCF64A32204}" presName="nodeTx" presStyleLbl="node1" presStyleIdx="4" presStyleCnt="6">
        <dgm:presLayoutVars>
          <dgm:bulletEnabled val="1"/>
        </dgm:presLayoutVars>
      </dgm:prSet>
      <dgm:spPr/>
    </dgm:pt>
    <dgm:pt modelId="{E6899F62-A298-42F5-8D2D-1D3386171CCB}" type="pres">
      <dgm:prSet presAssocID="{DD28CAB9-36A6-4ECA-9250-3DCF64A32204}" presName="invisiNode" presStyleLbl="node1" presStyleIdx="4" presStyleCnt="6"/>
      <dgm:spPr/>
    </dgm:pt>
    <dgm:pt modelId="{C6D7D6F5-0C66-4964-A3CD-2162C8E1D1D6}" type="pres">
      <dgm:prSet presAssocID="{DD28CAB9-36A6-4ECA-9250-3DCF64A32204}" presName="imagNode" presStyleLbl="fgImgPlace1" presStyleIdx="4" presStyleCnt="6" custScaleX="76847" custScaleY="78336" custLinFactX="-9690" custLinFactNeighborX="-100000" custLinFactNeighborY="-15593"/>
      <dgm:spPr>
        <a:blipFill rotWithShape="1">
          <a:blip xmlns:r="http://schemas.openxmlformats.org/officeDocument/2006/relationships" r:embed="rId5"/>
          <a:srcRect/>
          <a:stretch>
            <a:fillRect l="-10000" r="-10000"/>
          </a:stretch>
        </a:blipFill>
      </dgm:spPr>
    </dgm:pt>
    <dgm:pt modelId="{37DCD2B4-E887-433F-869B-8F30836D08A9}" type="pres">
      <dgm:prSet presAssocID="{9C3DE74F-7932-4772-BEE1-78B11A5D37DC}" presName="sibTrans" presStyleLbl="sibTrans2D1" presStyleIdx="0" presStyleCnt="0"/>
      <dgm:spPr/>
    </dgm:pt>
    <dgm:pt modelId="{A2085EAA-3985-4E63-857E-0757EA3EE71B}" type="pres">
      <dgm:prSet presAssocID="{638C59F2-B2CD-42BD-A1F7-888DDDF22BFD}" presName="compNode" presStyleCnt="0"/>
      <dgm:spPr/>
    </dgm:pt>
    <dgm:pt modelId="{9A49E425-7DCB-45FD-9E05-FB34CFDBBE3E}" type="pres">
      <dgm:prSet presAssocID="{638C59F2-B2CD-42BD-A1F7-888DDDF22BFD}" presName="bkgdShape" presStyleLbl="node1" presStyleIdx="5" presStyleCnt="6"/>
      <dgm:spPr/>
    </dgm:pt>
    <dgm:pt modelId="{5A3D7BC3-7663-455C-B012-480DC4AB2C44}" type="pres">
      <dgm:prSet presAssocID="{638C59F2-B2CD-42BD-A1F7-888DDDF22BFD}" presName="nodeTx" presStyleLbl="node1" presStyleIdx="5" presStyleCnt="6">
        <dgm:presLayoutVars>
          <dgm:bulletEnabled val="1"/>
        </dgm:presLayoutVars>
      </dgm:prSet>
      <dgm:spPr/>
    </dgm:pt>
    <dgm:pt modelId="{268BDB85-E2FA-4C95-BBD1-87FFC2C62F64}" type="pres">
      <dgm:prSet presAssocID="{638C59F2-B2CD-42BD-A1F7-888DDDF22BFD}" presName="invisiNode" presStyleLbl="node1" presStyleIdx="5" presStyleCnt="6"/>
      <dgm:spPr/>
    </dgm:pt>
    <dgm:pt modelId="{E84DC1F5-2AC2-4AFA-878D-296045707E9C}" type="pres">
      <dgm:prSet presAssocID="{638C59F2-B2CD-42BD-A1F7-888DDDF22BFD}" presName="imagNode" presStyleLbl="fgImgPlace1" presStyleIdx="5" presStyleCnt="6" custScaleX="76847" custScaleY="78336" custLinFactX="-6172" custLinFactNeighborX="-100000" custLinFactNeighborY="-13393"/>
      <dgm:spPr>
        <a:blipFill rotWithShape="1">
          <a:blip xmlns:r="http://schemas.openxmlformats.org/officeDocument/2006/relationships" r:embed="rId6"/>
          <a:srcRect/>
          <a:stretch>
            <a:fillRect l="-6000" r="-6000"/>
          </a:stretch>
        </a:blipFill>
      </dgm:spPr>
    </dgm:pt>
  </dgm:ptLst>
  <dgm:cxnLst>
    <dgm:cxn modelId="{52815E02-38DD-40A6-B32D-486204F245D0}" srcId="{E5BEDC7C-553A-4561-B17E-7100D38F4D08}" destId="{E9DF8AF1-582B-40F9-B8D9-149BC7DFED45}" srcOrd="3" destOrd="0" parTransId="{A2754E69-DE60-4965-8D6E-07F727049EAB}" sibTransId="{CA7FFC43-7A5E-4D86-B4E0-E8A7B484AA70}"/>
    <dgm:cxn modelId="{55BC520D-91F6-4505-89F2-8B94AE886D17}" type="presOf" srcId="{DC4C3BF1-755A-4D3D-B3A0-62AEF2D778D1}" destId="{F2D30587-99A0-4E65-863A-610981EE6E5B}" srcOrd="0" destOrd="0" presId="urn:microsoft.com/office/officeart/2005/8/layout/hList7"/>
    <dgm:cxn modelId="{08E7F10F-513F-4433-A859-D7891D4FF060}" type="presOf" srcId="{638C59F2-B2CD-42BD-A1F7-888DDDF22BFD}" destId="{5A3D7BC3-7663-455C-B012-480DC4AB2C44}" srcOrd="1" destOrd="0" presId="urn:microsoft.com/office/officeart/2005/8/layout/hList7"/>
    <dgm:cxn modelId="{0A11C027-131B-4BEB-9410-0EBD2EBBC90F}" srcId="{E5BEDC7C-553A-4561-B17E-7100D38F4D08}" destId="{649B8707-91B5-4275-AF12-0B2967FE8EEC}" srcOrd="0" destOrd="0" parTransId="{AFE3D774-EB50-48D3-BADB-BA65F1777EEF}" sibTransId="{031ACD68-B8D7-469E-8014-68E441FEDB40}"/>
    <dgm:cxn modelId="{2E24F94C-4E28-4D52-B230-C6DDA9D6FA8E}" type="presOf" srcId="{9FB29968-098F-4144-BA8C-FA482559BCA9}" destId="{6BE3D008-BE38-487E-B5A0-1765CA514D9A}" srcOrd="1" destOrd="0" presId="urn:microsoft.com/office/officeart/2005/8/layout/hList7"/>
    <dgm:cxn modelId="{62C14783-70AE-4CD1-8207-FE86589ACD83}" type="presOf" srcId="{E9DF8AF1-582B-40F9-B8D9-149BC7DFED45}" destId="{B2AE33F9-F8CB-4970-8626-04B14991A547}" srcOrd="0" destOrd="0" presId="urn:microsoft.com/office/officeart/2005/8/layout/hList7"/>
    <dgm:cxn modelId="{7A96C995-B1AB-498B-9CC2-0A202DCCDAD3}" type="presOf" srcId="{E5BEDC7C-553A-4561-B17E-7100D38F4D08}" destId="{851EFC53-36B5-4231-B48F-4B4A7F73942D}" srcOrd="0" destOrd="0" presId="urn:microsoft.com/office/officeart/2005/8/layout/hList7"/>
    <dgm:cxn modelId="{58C9A19B-063E-40C2-8FB8-5FCCFB2F5618}" type="presOf" srcId="{DC4C3BF1-755A-4D3D-B3A0-62AEF2D778D1}" destId="{0F2B018F-D615-4C0D-801D-E72E45261784}" srcOrd="1" destOrd="0" presId="urn:microsoft.com/office/officeart/2005/8/layout/hList7"/>
    <dgm:cxn modelId="{E472159E-8035-43F0-BB65-EEDDBCDE9475}" type="presOf" srcId="{649B8707-91B5-4275-AF12-0B2967FE8EEC}" destId="{CE937E64-5DD3-47DF-BDF8-2B4AB86ADF74}" srcOrd="1" destOrd="0" presId="urn:microsoft.com/office/officeart/2005/8/layout/hList7"/>
    <dgm:cxn modelId="{DA1C5B9F-8EF1-4DD0-8B0F-35D98D89F699}" type="presOf" srcId="{9C3DE74F-7932-4772-BEE1-78B11A5D37DC}" destId="{37DCD2B4-E887-433F-869B-8F30836D08A9}" srcOrd="0" destOrd="0" presId="urn:microsoft.com/office/officeart/2005/8/layout/hList7"/>
    <dgm:cxn modelId="{A19E8CA8-7A74-4ADB-979B-FA43EFF7C6D8}" type="presOf" srcId="{649B8707-91B5-4275-AF12-0B2967FE8EEC}" destId="{751446BE-CA6F-4607-921C-F78C4C573DEB}" srcOrd="0" destOrd="0" presId="urn:microsoft.com/office/officeart/2005/8/layout/hList7"/>
    <dgm:cxn modelId="{BD33DDAB-CED6-44B3-B5FE-6A6BE3EBB3C7}" type="presOf" srcId="{9FB29968-098F-4144-BA8C-FA482559BCA9}" destId="{7AF40FFA-9D7C-4DE1-A2B8-44F57B266366}" srcOrd="0" destOrd="0" presId="urn:microsoft.com/office/officeart/2005/8/layout/hList7"/>
    <dgm:cxn modelId="{62F1C7B2-C14C-4495-9974-AA584ADFAAB8}" srcId="{E5BEDC7C-553A-4561-B17E-7100D38F4D08}" destId="{DD28CAB9-36A6-4ECA-9250-3DCF64A32204}" srcOrd="4" destOrd="0" parTransId="{17B063CD-41D2-4BAA-AE1D-81B8B3988A69}" sibTransId="{9C3DE74F-7932-4772-BEE1-78B11A5D37DC}"/>
    <dgm:cxn modelId="{602FB5BC-FA15-473C-91DF-C4057F59111B}" type="presOf" srcId="{AFE94213-D37E-4650-8805-DF8C3B9767D1}" destId="{2572BE88-3349-4214-B5AA-19671A35C921}" srcOrd="0" destOrd="0" presId="urn:microsoft.com/office/officeart/2005/8/layout/hList7"/>
    <dgm:cxn modelId="{5DF7C4BD-B331-458D-9FBB-3BD7D769159F}" srcId="{E5BEDC7C-553A-4561-B17E-7100D38F4D08}" destId="{DC4C3BF1-755A-4D3D-B3A0-62AEF2D778D1}" srcOrd="2" destOrd="0" parTransId="{66A3CB38-A546-40D4-986C-479E32E4B760}" sibTransId="{E1EC06F8-3396-4B72-9185-371008F17801}"/>
    <dgm:cxn modelId="{8B7310C5-B424-4A04-989D-68B113542651}" srcId="{E5BEDC7C-553A-4561-B17E-7100D38F4D08}" destId="{9FB29968-098F-4144-BA8C-FA482559BCA9}" srcOrd="1" destOrd="0" parTransId="{57291D29-9F0A-4DD7-8218-0733D9431F46}" sibTransId="{AFE94213-D37E-4650-8805-DF8C3B9767D1}"/>
    <dgm:cxn modelId="{A5F000C7-283B-4531-8700-9397E7261F52}" type="presOf" srcId="{DD28CAB9-36A6-4ECA-9250-3DCF64A32204}" destId="{5FA0BB95-2334-4693-B0FF-FBFC53798596}" srcOrd="1" destOrd="0" presId="urn:microsoft.com/office/officeart/2005/8/layout/hList7"/>
    <dgm:cxn modelId="{25D57ACC-8A59-441F-A715-4CB711542EFE}" type="presOf" srcId="{E1EC06F8-3396-4B72-9185-371008F17801}" destId="{B671040F-B1D4-40D1-BFF9-60B4B4C56D7E}" srcOrd="0" destOrd="0" presId="urn:microsoft.com/office/officeart/2005/8/layout/hList7"/>
    <dgm:cxn modelId="{BDB33ECF-00A2-4E1E-B117-B571C1ED892D}" type="presOf" srcId="{CA7FFC43-7A5E-4D86-B4E0-E8A7B484AA70}" destId="{E57112C0-4AB5-48F4-B75F-FAF68929D7A1}" srcOrd="0" destOrd="0" presId="urn:microsoft.com/office/officeart/2005/8/layout/hList7"/>
    <dgm:cxn modelId="{FB4E14DA-0F18-4DAC-99DE-BF62A3733683}" type="presOf" srcId="{DD28CAB9-36A6-4ECA-9250-3DCF64A32204}" destId="{BC7A1F36-3218-4998-A1A0-5946B13C7BD7}" srcOrd="0" destOrd="0" presId="urn:microsoft.com/office/officeart/2005/8/layout/hList7"/>
    <dgm:cxn modelId="{B75BD8E2-D34E-4C77-AED3-3458BFE705A6}" type="presOf" srcId="{031ACD68-B8D7-469E-8014-68E441FEDB40}" destId="{6452CF4B-DFE5-4C39-A7BB-C4468338D55F}" srcOrd="0" destOrd="0" presId="urn:microsoft.com/office/officeart/2005/8/layout/hList7"/>
    <dgm:cxn modelId="{62F232EB-4A3A-4B60-A48D-0FA3563BDDA5}" type="presOf" srcId="{E9DF8AF1-582B-40F9-B8D9-149BC7DFED45}" destId="{F3F71AED-2C1F-4AEA-B3B5-8F9515365556}" srcOrd="1" destOrd="0" presId="urn:microsoft.com/office/officeart/2005/8/layout/hList7"/>
    <dgm:cxn modelId="{328B32F3-1448-450B-AF11-290932C68C48}" type="presOf" srcId="{638C59F2-B2CD-42BD-A1F7-888DDDF22BFD}" destId="{9A49E425-7DCB-45FD-9E05-FB34CFDBBE3E}" srcOrd="0" destOrd="0" presId="urn:microsoft.com/office/officeart/2005/8/layout/hList7"/>
    <dgm:cxn modelId="{6E3C72FA-025A-4348-886E-1150077E9073}" srcId="{E5BEDC7C-553A-4561-B17E-7100D38F4D08}" destId="{638C59F2-B2CD-42BD-A1F7-888DDDF22BFD}" srcOrd="5" destOrd="0" parTransId="{E45E5994-7DFD-429A-8940-FB22226DE5FF}" sibTransId="{93E90B33-089B-4992-BB8C-9F0E59FE765F}"/>
    <dgm:cxn modelId="{8812D564-54AE-4D8E-B453-9820482BFA7A}" type="presParOf" srcId="{851EFC53-36B5-4231-B48F-4B4A7F73942D}" destId="{701780F6-F0CD-4841-8D4B-2DC25E9B30DB}" srcOrd="0" destOrd="0" presId="urn:microsoft.com/office/officeart/2005/8/layout/hList7"/>
    <dgm:cxn modelId="{64BC4FF7-A6A5-451B-89C4-14980D9E946C}" type="presParOf" srcId="{851EFC53-36B5-4231-B48F-4B4A7F73942D}" destId="{E276E20A-B4CB-40B9-8241-10EA262ADB9F}" srcOrd="1" destOrd="0" presId="urn:microsoft.com/office/officeart/2005/8/layout/hList7"/>
    <dgm:cxn modelId="{9247C239-3B4A-4E2D-AE78-C04418CA6888}" type="presParOf" srcId="{E276E20A-B4CB-40B9-8241-10EA262ADB9F}" destId="{AF15A7E5-82D3-4D8C-9C32-D779ADEBB854}" srcOrd="0" destOrd="0" presId="urn:microsoft.com/office/officeart/2005/8/layout/hList7"/>
    <dgm:cxn modelId="{8905709D-CB1E-49E3-AAA7-0C513D537326}" type="presParOf" srcId="{AF15A7E5-82D3-4D8C-9C32-D779ADEBB854}" destId="{751446BE-CA6F-4607-921C-F78C4C573DEB}" srcOrd="0" destOrd="0" presId="urn:microsoft.com/office/officeart/2005/8/layout/hList7"/>
    <dgm:cxn modelId="{2DD02317-E4F7-4E5D-A8BF-18D84D4F4C9D}" type="presParOf" srcId="{AF15A7E5-82D3-4D8C-9C32-D779ADEBB854}" destId="{CE937E64-5DD3-47DF-BDF8-2B4AB86ADF74}" srcOrd="1" destOrd="0" presId="urn:microsoft.com/office/officeart/2005/8/layout/hList7"/>
    <dgm:cxn modelId="{2FAFD563-33BE-4369-BFD9-54F50D94FF9D}" type="presParOf" srcId="{AF15A7E5-82D3-4D8C-9C32-D779ADEBB854}" destId="{0FD4C0F2-9F06-4B82-8D7F-43CABDE217ED}" srcOrd="2" destOrd="0" presId="urn:microsoft.com/office/officeart/2005/8/layout/hList7"/>
    <dgm:cxn modelId="{C288AEED-C7D4-4209-97C6-8D582433D574}" type="presParOf" srcId="{AF15A7E5-82D3-4D8C-9C32-D779ADEBB854}" destId="{A4AF70E2-AB9D-4BDA-B16F-E363CAA5BAEF}" srcOrd="3" destOrd="0" presId="urn:microsoft.com/office/officeart/2005/8/layout/hList7"/>
    <dgm:cxn modelId="{9A52CB39-7D18-421F-8EB5-BBD1B43B3E39}" type="presParOf" srcId="{E276E20A-B4CB-40B9-8241-10EA262ADB9F}" destId="{6452CF4B-DFE5-4C39-A7BB-C4468338D55F}" srcOrd="1" destOrd="0" presId="urn:microsoft.com/office/officeart/2005/8/layout/hList7"/>
    <dgm:cxn modelId="{DA86A0A5-155B-444D-BDAB-B531325EE3B5}" type="presParOf" srcId="{E276E20A-B4CB-40B9-8241-10EA262ADB9F}" destId="{14E64854-50A1-4C81-BD1C-6EA03D9BE099}" srcOrd="2" destOrd="0" presId="urn:microsoft.com/office/officeart/2005/8/layout/hList7"/>
    <dgm:cxn modelId="{31A2FB3A-C0EE-47B2-902C-7C1E9DCD0BD6}" type="presParOf" srcId="{14E64854-50A1-4C81-BD1C-6EA03D9BE099}" destId="{7AF40FFA-9D7C-4DE1-A2B8-44F57B266366}" srcOrd="0" destOrd="0" presId="urn:microsoft.com/office/officeart/2005/8/layout/hList7"/>
    <dgm:cxn modelId="{C561A1A3-8862-491D-B9A7-977123C451A6}" type="presParOf" srcId="{14E64854-50A1-4C81-BD1C-6EA03D9BE099}" destId="{6BE3D008-BE38-487E-B5A0-1765CA514D9A}" srcOrd="1" destOrd="0" presId="urn:microsoft.com/office/officeart/2005/8/layout/hList7"/>
    <dgm:cxn modelId="{194ECCD0-1A24-45F5-B406-AD678449BF26}" type="presParOf" srcId="{14E64854-50A1-4C81-BD1C-6EA03D9BE099}" destId="{32627767-6E46-4133-B632-5C77BA618DC4}" srcOrd="2" destOrd="0" presId="urn:microsoft.com/office/officeart/2005/8/layout/hList7"/>
    <dgm:cxn modelId="{F85498BA-062E-4CA4-9302-E7F26496A03D}" type="presParOf" srcId="{14E64854-50A1-4C81-BD1C-6EA03D9BE099}" destId="{DB3C1541-C7B9-4C8C-BD89-11ABF3B3E594}" srcOrd="3" destOrd="0" presId="urn:microsoft.com/office/officeart/2005/8/layout/hList7"/>
    <dgm:cxn modelId="{FB6E7526-007D-4C87-93E5-59DFB0DF82F5}" type="presParOf" srcId="{E276E20A-B4CB-40B9-8241-10EA262ADB9F}" destId="{2572BE88-3349-4214-B5AA-19671A35C921}" srcOrd="3" destOrd="0" presId="urn:microsoft.com/office/officeart/2005/8/layout/hList7"/>
    <dgm:cxn modelId="{382D5380-8651-4D12-87C5-D485C8225714}" type="presParOf" srcId="{E276E20A-B4CB-40B9-8241-10EA262ADB9F}" destId="{0693AB93-FCF5-4C3E-847B-2D6BECD9FCDE}" srcOrd="4" destOrd="0" presId="urn:microsoft.com/office/officeart/2005/8/layout/hList7"/>
    <dgm:cxn modelId="{FA098A6A-8D66-45F5-B2E7-9FBC78508B7B}" type="presParOf" srcId="{0693AB93-FCF5-4C3E-847B-2D6BECD9FCDE}" destId="{F2D30587-99A0-4E65-863A-610981EE6E5B}" srcOrd="0" destOrd="0" presId="urn:microsoft.com/office/officeart/2005/8/layout/hList7"/>
    <dgm:cxn modelId="{BFAE1384-E574-43D9-8CC3-D4394EDDCBAA}" type="presParOf" srcId="{0693AB93-FCF5-4C3E-847B-2D6BECD9FCDE}" destId="{0F2B018F-D615-4C0D-801D-E72E45261784}" srcOrd="1" destOrd="0" presId="urn:microsoft.com/office/officeart/2005/8/layout/hList7"/>
    <dgm:cxn modelId="{38AF779D-795A-4E7A-AFE8-73784D90417C}" type="presParOf" srcId="{0693AB93-FCF5-4C3E-847B-2D6BECD9FCDE}" destId="{CC929A6F-A45F-4A79-9772-AD97BDB51179}" srcOrd="2" destOrd="0" presId="urn:microsoft.com/office/officeart/2005/8/layout/hList7"/>
    <dgm:cxn modelId="{022BEFB9-CED1-489E-BB04-5A725CD85ACA}" type="presParOf" srcId="{0693AB93-FCF5-4C3E-847B-2D6BECD9FCDE}" destId="{A0296E4B-939C-4E80-9830-79834DAC2358}" srcOrd="3" destOrd="0" presId="urn:microsoft.com/office/officeart/2005/8/layout/hList7"/>
    <dgm:cxn modelId="{DC05E8C0-3BCC-4B24-A96D-69FE4DDB7191}" type="presParOf" srcId="{E276E20A-B4CB-40B9-8241-10EA262ADB9F}" destId="{B671040F-B1D4-40D1-BFF9-60B4B4C56D7E}" srcOrd="5" destOrd="0" presId="urn:microsoft.com/office/officeart/2005/8/layout/hList7"/>
    <dgm:cxn modelId="{72B5226B-966B-41DA-82BE-6CE05542CC7F}" type="presParOf" srcId="{E276E20A-B4CB-40B9-8241-10EA262ADB9F}" destId="{B60CA10F-6265-4919-B60F-619E2DE152F7}" srcOrd="6" destOrd="0" presId="urn:microsoft.com/office/officeart/2005/8/layout/hList7"/>
    <dgm:cxn modelId="{1FD8C5D2-9230-439B-B9F4-991DF859BBE9}" type="presParOf" srcId="{B60CA10F-6265-4919-B60F-619E2DE152F7}" destId="{B2AE33F9-F8CB-4970-8626-04B14991A547}" srcOrd="0" destOrd="0" presId="urn:microsoft.com/office/officeart/2005/8/layout/hList7"/>
    <dgm:cxn modelId="{7BEEF041-7D3F-4904-ADBF-DA9E206904A6}" type="presParOf" srcId="{B60CA10F-6265-4919-B60F-619E2DE152F7}" destId="{F3F71AED-2C1F-4AEA-B3B5-8F9515365556}" srcOrd="1" destOrd="0" presId="urn:microsoft.com/office/officeart/2005/8/layout/hList7"/>
    <dgm:cxn modelId="{0CD19832-573C-4074-A941-6FB466CAC605}" type="presParOf" srcId="{B60CA10F-6265-4919-B60F-619E2DE152F7}" destId="{0819F202-EDBC-4641-949D-C9D0BA20C90D}" srcOrd="2" destOrd="0" presId="urn:microsoft.com/office/officeart/2005/8/layout/hList7"/>
    <dgm:cxn modelId="{AFB45941-AE33-469A-A4EB-3FF3BE744BB6}" type="presParOf" srcId="{B60CA10F-6265-4919-B60F-619E2DE152F7}" destId="{80354586-CA8D-4C2A-98F7-57941F30ABF5}" srcOrd="3" destOrd="0" presId="urn:microsoft.com/office/officeart/2005/8/layout/hList7"/>
    <dgm:cxn modelId="{ACA0A6E6-7884-4733-8171-AE07193ADC07}" type="presParOf" srcId="{E276E20A-B4CB-40B9-8241-10EA262ADB9F}" destId="{E57112C0-4AB5-48F4-B75F-FAF68929D7A1}" srcOrd="7" destOrd="0" presId="urn:microsoft.com/office/officeart/2005/8/layout/hList7"/>
    <dgm:cxn modelId="{AB68ECBC-DA47-4FCE-845C-4D3F161BA4FD}" type="presParOf" srcId="{E276E20A-B4CB-40B9-8241-10EA262ADB9F}" destId="{9E9E6D2E-C589-4634-8263-FF4D6A8076C1}" srcOrd="8" destOrd="0" presId="urn:microsoft.com/office/officeart/2005/8/layout/hList7"/>
    <dgm:cxn modelId="{CD2F2B12-6E20-4C74-9335-223906FEBA8D}" type="presParOf" srcId="{9E9E6D2E-C589-4634-8263-FF4D6A8076C1}" destId="{BC7A1F36-3218-4998-A1A0-5946B13C7BD7}" srcOrd="0" destOrd="0" presId="urn:microsoft.com/office/officeart/2005/8/layout/hList7"/>
    <dgm:cxn modelId="{D7658A06-77AB-4678-984B-B513F0F6D2AE}" type="presParOf" srcId="{9E9E6D2E-C589-4634-8263-FF4D6A8076C1}" destId="{5FA0BB95-2334-4693-B0FF-FBFC53798596}" srcOrd="1" destOrd="0" presId="urn:microsoft.com/office/officeart/2005/8/layout/hList7"/>
    <dgm:cxn modelId="{A033F1C1-E92A-46F2-AF7A-66C13A9CF57F}" type="presParOf" srcId="{9E9E6D2E-C589-4634-8263-FF4D6A8076C1}" destId="{E6899F62-A298-42F5-8D2D-1D3386171CCB}" srcOrd="2" destOrd="0" presId="urn:microsoft.com/office/officeart/2005/8/layout/hList7"/>
    <dgm:cxn modelId="{B3B773CF-281D-4400-AC40-EED52A1284BA}" type="presParOf" srcId="{9E9E6D2E-C589-4634-8263-FF4D6A8076C1}" destId="{C6D7D6F5-0C66-4964-A3CD-2162C8E1D1D6}" srcOrd="3" destOrd="0" presId="urn:microsoft.com/office/officeart/2005/8/layout/hList7"/>
    <dgm:cxn modelId="{7D5B2DBE-10C4-4D06-B146-7EE76BF42753}" type="presParOf" srcId="{E276E20A-B4CB-40B9-8241-10EA262ADB9F}" destId="{37DCD2B4-E887-433F-869B-8F30836D08A9}" srcOrd="9" destOrd="0" presId="urn:microsoft.com/office/officeart/2005/8/layout/hList7"/>
    <dgm:cxn modelId="{99596E25-A428-41B8-A7BC-61EA4F93C3FB}" type="presParOf" srcId="{E276E20A-B4CB-40B9-8241-10EA262ADB9F}" destId="{A2085EAA-3985-4E63-857E-0757EA3EE71B}" srcOrd="10" destOrd="0" presId="urn:microsoft.com/office/officeart/2005/8/layout/hList7"/>
    <dgm:cxn modelId="{C6247E0B-CD8B-44DA-9B76-2F2FC66B71D5}" type="presParOf" srcId="{A2085EAA-3985-4E63-857E-0757EA3EE71B}" destId="{9A49E425-7DCB-45FD-9E05-FB34CFDBBE3E}" srcOrd="0" destOrd="0" presId="urn:microsoft.com/office/officeart/2005/8/layout/hList7"/>
    <dgm:cxn modelId="{47F3981A-2AEB-4C3C-B94E-C9E6EC793BF4}" type="presParOf" srcId="{A2085EAA-3985-4E63-857E-0757EA3EE71B}" destId="{5A3D7BC3-7663-455C-B012-480DC4AB2C44}" srcOrd="1" destOrd="0" presId="urn:microsoft.com/office/officeart/2005/8/layout/hList7"/>
    <dgm:cxn modelId="{B7B1DEF6-0FAC-44E5-9CC1-FBF8ABE58049}" type="presParOf" srcId="{A2085EAA-3985-4E63-857E-0757EA3EE71B}" destId="{268BDB85-E2FA-4C95-BBD1-87FFC2C62F64}" srcOrd="2" destOrd="0" presId="urn:microsoft.com/office/officeart/2005/8/layout/hList7"/>
    <dgm:cxn modelId="{C547EDB0-23A9-455D-94FE-CA32158929A5}" type="presParOf" srcId="{A2085EAA-3985-4E63-857E-0757EA3EE71B}" destId="{E84DC1F5-2AC2-4AFA-878D-296045707E9C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1446BE-CA6F-4607-921C-F78C4C573DEB}">
      <dsp:nvSpPr>
        <dsp:cNvPr id="0" name=""/>
        <dsp:cNvSpPr/>
      </dsp:nvSpPr>
      <dsp:spPr>
        <a:xfrm>
          <a:off x="147" y="0"/>
          <a:ext cx="1965870" cy="605789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/>
            <a:t>Week 1/2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rgbClr val="C00000"/>
              </a:solidFill>
            </a:rPr>
            <a:t>Book Handling </a:t>
          </a:r>
          <a:r>
            <a:rPr lang="en-GB" sz="1200" b="0" kern="1200" dirty="0">
              <a:solidFill>
                <a:srgbClr val="C00000"/>
              </a:solidFill>
            </a:rPr>
            <a:t>(Fiction and Non Fiction)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 dirty="0">
              <a:solidFill>
                <a:srgbClr val="005828"/>
              </a:solidFill>
            </a:rPr>
            <a:t>Focus: Routines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>
              <a:solidFill>
                <a:schemeClr val="tx1"/>
              </a:solidFill>
            </a:rPr>
            <a:t>Front cover </a:t>
          </a:r>
          <a:r>
            <a:rPr lang="en-GB" sz="900" b="0" kern="1200" dirty="0">
              <a:solidFill>
                <a:schemeClr val="tx1"/>
              </a:solidFill>
            </a:rPr>
            <a:t>(How to choose a book) / other parts of a book – Revisit weekly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>
              <a:solidFill>
                <a:schemeClr val="tx1"/>
              </a:solidFill>
            </a:rPr>
            <a:t>Using favourite books)…look at parts/features of books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dirty="0">
              <a:solidFill>
                <a:schemeClr val="tx1"/>
              </a:solidFill>
            </a:rPr>
            <a:t>Text type/routines</a:t>
          </a:r>
          <a:endParaRPr lang="en-GB" sz="1600" b="0" kern="1200" dirty="0"/>
        </a:p>
      </dsp:txBody>
      <dsp:txXfrm>
        <a:off x="147" y="2423159"/>
        <a:ext cx="1965870" cy="2423159"/>
      </dsp:txXfrm>
    </dsp:sp>
    <dsp:sp modelId="{A4AF70E2-AB9D-4BDA-B16F-E363CAA5BAEF}">
      <dsp:nvSpPr>
        <dsp:cNvPr id="0" name=""/>
        <dsp:cNvSpPr/>
      </dsp:nvSpPr>
      <dsp:spPr>
        <a:xfrm>
          <a:off x="490575" y="110416"/>
          <a:ext cx="1111301" cy="1148942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2"/>
              </a:ext>
            </a:extLst>
          </a:blip>
          <a:srcRect/>
          <a:stretch>
            <a:fillRect l="-8000" r="-8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F40FFA-9D7C-4DE1-A2B8-44F57B266366}">
      <dsp:nvSpPr>
        <dsp:cNvPr id="0" name=""/>
        <dsp:cNvSpPr/>
      </dsp:nvSpPr>
      <dsp:spPr>
        <a:xfrm>
          <a:off x="2024994" y="0"/>
          <a:ext cx="1965870" cy="605789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kern="1200" dirty="0">
            <a:latin typeface="SassoonCRInfantMedium"/>
          </a:endParaRP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kern="1200" dirty="0">
            <a:latin typeface="SassoonCRInfantMedium"/>
          </a:endParaRP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latin typeface="SassoonCRInfantMedium"/>
            </a:rPr>
            <a:t> </a:t>
          </a:r>
          <a:r>
            <a:rPr lang="en-GB" sz="2400" b="0" kern="1200" dirty="0"/>
            <a:t>Week 3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>
              <a:solidFill>
                <a:srgbClr val="C00000"/>
              </a:solidFill>
            </a:rPr>
            <a:t>Nursery Rhymes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dirty="0">
              <a:solidFill>
                <a:srgbClr val="005828"/>
              </a:solidFill>
            </a:rPr>
            <a:t>Focus: Joining in and sharing favourite Nursery rhymes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dirty="0">
              <a:solidFill>
                <a:schemeClr val="tx1"/>
              </a:solidFill>
            </a:rPr>
            <a:t>Other Texts: How to be a Friend</a:t>
          </a:r>
          <a:endParaRPr lang="en-GB" sz="1600" b="0" kern="1200" dirty="0">
            <a:solidFill>
              <a:srgbClr val="C00000"/>
            </a:solidFill>
          </a:endParaRP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600" b="0" kern="1200" dirty="0">
            <a:solidFill>
              <a:srgbClr val="C00000"/>
            </a:solidFill>
          </a:endParaRP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600" b="0" kern="1200" dirty="0">
            <a:solidFill>
              <a:srgbClr val="C00000"/>
            </a:solidFill>
          </a:endParaRP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600" b="0" kern="1200" dirty="0">
            <a:solidFill>
              <a:srgbClr val="C00000"/>
            </a:solidFill>
          </a:endParaRP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kern="1200" dirty="0">
            <a:solidFill>
              <a:srgbClr val="C00000"/>
            </a:solidFill>
          </a:endParaRPr>
        </a:p>
      </dsp:txBody>
      <dsp:txXfrm>
        <a:off x="2024994" y="2423159"/>
        <a:ext cx="1965870" cy="2423159"/>
      </dsp:txXfrm>
    </dsp:sp>
    <dsp:sp modelId="{DB3C1541-C7B9-4C8C-BD89-11ABF3B3E594}">
      <dsp:nvSpPr>
        <dsp:cNvPr id="0" name=""/>
        <dsp:cNvSpPr/>
      </dsp:nvSpPr>
      <dsp:spPr>
        <a:xfrm>
          <a:off x="2517861" y="61154"/>
          <a:ext cx="1144489" cy="1274860"/>
        </a:xfrm>
        <a:prstGeom prst="ellipse">
          <a:avLst/>
        </a:prstGeom>
        <a:solidFill>
          <a:schemeClr val="accent3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D30587-99A0-4E65-863A-610981EE6E5B}">
      <dsp:nvSpPr>
        <dsp:cNvPr id="0" name=""/>
        <dsp:cNvSpPr/>
      </dsp:nvSpPr>
      <dsp:spPr>
        <a:xfrm>
          <a:off x="4049841" y="0"/>
          <a:ext cx="1965870" cy="605789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/>
            <a:t>Week 4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rgbClr val="C00000"/>
              </a:solidFill>
            </a:rPr>
            <a:t>Each Peach Pear Plum Fiction </a:t>
          </a:r>
          <a:r>
            <a:rPr lang="en-GB" sz="1800" b="0" kern="1200" dirty="0">
              <a:solidFill>
                <a:schemeClr val="tx1"/>
              </a:solidFill>
            </a:rPr>
            <a:t>Introduction of the story.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 dirty="0">
              <a:solidFill>
                <a:srgbClr val="005828"/>
              </a:solidFill>
            </a:rPr>
            <a:t>Focus: Children’s opinions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 dirty="0">
              <a:solidFill>
                <a:srgbClr val="FFFF00"/>
              </a:solidFill>
            </a:rPr>
            <a:t>My favourite part of the story is… because…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dirty="0">
              <a:solidFill>
                <a:schemeClr val="tx1"/>
              </a:solidFill>
            </a:rPr>
            <a:t>Non-fiction text: Fill a Bucket</a:t>
          </a:r>
        </a:p>
      </dsp:txBody>
      <dsp:txXfrm>
        <a:off x="4049841" y="2423159"/>
        <a:ext cx="1965870" cy="2423159"/>
      </dsp:txXfrm>
    </dsp:sp>
    <dsp:sp modelId="{A0296E4B-939C-4E80-9830-79834DAC2358}">
      <dsp:nvSpPr>
        <dsp:cNvPr id="0" name=""/>
        <dsp:cNvSpPr/>
      </dsp:nvSpPr>
      <dsp:spPr>
        <a:xfrm>
          <a:off x="4514795" y="105685"/>
          <a:ext cx="1123220" cy="1381796"/>
        </a:xfrm>
        <a:prstGeom prst="ellipse">
          <a:avLst/>
        </a:prstGeom>
        <a:blipFill rotWithShape="1">
          <a:blip xmlns:r="http://schemas.openxmlformats.org/officeDocument/2006/relationships" r:embed="rId3"/>
          <a:srcRect/>
          <a:stretch>
            <a:fillRect l="-22000" r="-22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AE33F9-F8CB-4970-8626-04B14991A547}">
      <dsp:nvSpPr>
        <dsp:cNvPr id="0" name=""/>
        <dsp:cNvSpPr/>
      </dsp:nvSpPr>
      <dsp:spPr>
        <a:xfrm>
          <a:off x="6074688" y="0"/>
          <a:ext cx="1965870" cy="6057899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chemeClr val="tx1"/>
              </a:solidFill>
            </a:rPr>
            <a:t>Week 5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rgbClr val="C00000"/>
              </a:solidFill>
            </a:rPr>
            <a:t>Each Peach Pear Plum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 dirty="0">
              <a:solidFill>
                <a:srgbClr val="005828"/>
              </a:solidFill>
            </a:rPr>
            <a:t>Focus: Children talk about what they notice/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 dirty="0">
              <a:solidFill>
                <a:srgbClr val="005828"/>
              </a:solidFill>
            </a:rPr>
            <a:t>Jumping Into the Picture </a:t>
          </a:r>
          <a:r>
            <a:rPr lang="en-GB" sz="1400" b="0" kern="1200" dirty="0">
              <a:solidFill>
                <a:srgbClr val="005828"/>
              </a:solidFill>
            </a:rPr>
            <a:t>(introduction to the FANTASTICS): Using Adjectives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kern="1200" dirty="0">
              <a:solidFill>
                <a:schemeClr val="tx1"/>
              </a:solidFill>
            </a:rPr>
            <a:t>Other texts: Nursery Rhyme Texts</a:t>
          </a:r>
        </a:p>
      </dsp:txBody>
      <dsp:txXfrm>
        <a:off x="6074688" y="2423159"/>
        <a:ext cx="1965870" cy="2423159"/>
      </dsp:txXfrm>
    </dsp:sp>
    <dsp:sp modelId="{80354586-CA8D-4C2A-98F7-57941F30ABF5}">
      <dsp:nvSpPr>
        <dsp:cNvPr id="0" name=""/>
        <dsp:cNvSpPr/>
      </dsp:nvSpPr>
      <dsp:spPr>
        <a:xfrm>
          <a:off x="6608071" y="270759"/>
          <a:ext cx="934621" cy="1161065"/>
        </a:xfrm>
        <a:prstGeom prst="ellipse">
          <a:avLst/>
        </a:prstGeom>
        <a:solidFill>
          <a:schemeClr val="accent5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7A1F36-3218-4998-A1A0-5946B13C7BD7}">
      <dsp:nvSpPr>
        <dsp:cNvPr id="0" name=""/>
        <dsp:cNvSpPr/>
      </dsp:nvSpPr>
      <dsp:spPr>
        <a:xfrm>
          <a:off x="8099534" y="0"/>
          <a:ext cx="1965870" cy="6057899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/>
            <a:t>Week 6/7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rgbClr val="C00000"/>
              </a:solidFill>
            </a:rPr>
            <a:t>Each Peach Pear Plum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 dirty="0">
              <a:solidFill>
                <a:srgbClr val="005828"/>
              </a:solidFill>
            </a:rPr>
            <a:t>Word Catching: Positive and Negative words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kern="1200" dirty="0">
              <a:solidFill>
                <a:schemeClr val="tx1"/>
              </a:solidFill>
            </a:rPr>
            <a:t>Other texts: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kern="1200" dirty="0">
              <a:solidFill>
                <a:schemeClr val="tx1"/>
              </a:solidFill>
            </a:rPr>
            <a:t>Word Catcher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600" b="0" kern="1200" dirty="0">
            <a:solidFill>
              <a:schemeClr val="tx1"/>
            </a:solidFill>
          </a:endParaRPr>
        </a:p>
      </dsp:txBody>
      <dsp:txXfrm>
        <a:off x="8099534" y="2423159"/>
        <a:ext cx="1965870" cy="2423159"/>
      </dsp:txXfrm>
    </dsp:sp>
    <dsp:sp modelId="{C6D7D6F5-0C66-4964-A3CD-2162C8E1D1D6}">
      <dsp:nvSpPr>
        <dsp:cNvPr id="0" name=""/>
        <dsp:cNvSpPr/>
      </dsp:nvSpPr>
      <dsp:spPr>
        <a:xfrm>
          <a:off x="7098397" y="6021890"/>
          <a:ext cx="35997" cy="36008"/>
        </a:xfrm>
        <a:prstGeom prst="ellipse">
          <a:avLst/>
        </a:prstGeom>
        <a:solidFill>
          <a:schemeClr val="accent6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49E425-7DCB-45FD-9E05-FB34CFDBBE3E}">
      <dsp:nvSpPr>
        <dsp:cNvPr id="0" name=""/>
        <dsp:cNvSpPr/>
      </dsp:nvSpPr>
      <dsp:spPr>
        <a:xfrm>
          <a:off x="10124529" y="0"/>
          <a:ext cx="1965870" cy="605789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/>
            <a:t>Week 8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rgbClr val="C00000"/>
              </a:solidFill>
            </a:rPr>
            <a:t>Each Peach Pear Plum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 dirty="0">
              <a:solidFill>
                <a:srgbClr val="005828"/>
              </a:solidFill>
            </a:rPr>
            <a:t>Helicopter Stories – making up our own I spy stories.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kern="1200" dirty="0">
              <a:solidFill>
                <a:schemeClr val="tx1"/>
              </a:solidFill>
            </a:rPr>
            <a:t>Other Texts: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kern="1200" dirty="0">
              <a:solidFill>
                <a:schemeClr val="tx1"/>
              </a:solidFill>
            </a:rPr>
            <a:t>My Friend Bear</a:t>
          </a:r>
          <a:endParaRPr lang="en-GB" sz="1400" b="0" kern="1200" dirty="0"/>
        </a:p>
      </dsp:txBody>
      <dsp:txXfrm>
        <a:off x="10124529" y="2423159"/>
        <a:ext cx="1965870" cy="2423159"/>
      </dsp:txXfrm>
    </dsp:sp>
    <dsp:sp modelId="{E84DC1F5-2AC2-4AFA-878D-296045707E9C}">
      <dsp:nvSpPr>
        <dsp:cNvPr id="0" name=""/>
        <dsp:cNvSpPr/>
      </dsp:nvSpPr>
      <dsp:spPr>
        <a:xfrm>
          <a:off x="6581238" y="227660"/>
          <a:ext cx="1098310" cy="1331384"/>
        </a:xfrm>
        <a:prstGeom prst="ellipse">
          <a:avLst/>
        </a:prstGeom>
        <a:blipFill rotWithShape="1">
          <a:blip xmlns:r="http://schemas.openxmlformats.org/officeDocument/2006/relationships" r:embed="rId3"/>
          <a:srcRect/>
          <a:stretch>
            <a:fillRect l="-23000" r="-2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1780F6-F0CD-4841-8D4B-2DC25E9B30DB}">
      <dsp:nvSpPr>
        <dsp:cNvPr id="0" name=""/>
        <dsp:cNvSpPr/>
      </dsp:nvSpPr>
      <dsp:spPr>
        <a:xfrm>
          <a:off x="-19" y="5607409"/>
          <a:ext cx="12090438" cy="450489"/>
        </a:xfrm>
        <a:prstGeom prst="striped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1446BE-CA6F-4607-921C-F78C4C573DEB}">
      <dsp:nvSpPr>
        <dsp:cNvPr id="0" name=""/>
        <dsp:cNvSpPr/>
      </dsp:nvSpPr>
      <dsp:spPr>
        <a:xfrm>
          <a:off x="170481" y="0"/>
          <a:ext cx="1735930" cy="605789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 dirty="0">
              <a:latin typeface="Comic Sans MS" panose="030F0702030302020204" pitchFamily="66" charset="0"/>
            </a:rPr>
            <a:t>Week 3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kern="1200" dirty="0">
              <a:solidFill>
                <a:srgbClr val="C00000"/>
              </a:solidFill>
              <a:latin typeface="Comic Sans MS" panose="030F0702030302020204" pitchFamily="66" charset="0"/>
            </a:rPr>
            <a:t>Humpty Dumpty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200" b="0" kern="1200" dirty="0">
              <a:solidFill>
                <a:srgbClr val="005828"/>
              </a:solidFill>
              <a:latin typeface="Comic Sans MS" panose="030F0702030302020204" pitchFamily="66" charset="0"/>
            </a:rPr>
            <a:t>Character: 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200" b="0" kern="1200" dirty="0">
              <a:solidFill>
                <a:schemeClr val="tx1"/>
              </a:solidFill>
              <a:latin typeface="Comic Sans MS" panose="030F0702030302020204" pitchFamily="66" charset="0"/>
            </a:rPr>
            <a:t>Humpty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endParaRPr lang="en-GB" sz="1200" b="0" kern="1200" dirty="0">
            <a:solidFill>
              <a:schemeClr val="tx1"/>
            </a:solidFill>
            <a:latin typeface="Comic Sans MS" panose="030F0702030302020204" pitchFamily="66" charset="0"/>
          </a:endParaRP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200" b="0" kern="1200" dirty="0">
              <a:solidFill>
                <a:srgbClr val="C00000"/>
              </a:solidFill>
              <a:latin typeface="Comic Sans MS" panose="030F0702030302020204" pitchFamily="66" charset="0"/>
            </a:rPr>
            <a:t>Vocabulary: 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000" b="0" kern="1200" dirty="0">
              <a:solidFill>
                <a:srgbClr val="005828"/>
              </a:solidFill>
              <a:latin typeface="Comic Sans MS" panose="030F0702030302020204" pitchFamily="66" charset="0"/>
            </a:rPr>
            <a:t>Perched: </a:t>
          </a:r>
          <a:r>
            <a:rPr lang="en-GB" sz="1000" b="0" kern="1200" dirty="0">
              <a:solidFill>
                <a:schemeClr val="tx1"/>
              </a:solidFill>
              <a:latin typeface="Comic Sans MS" panose="030F0702030302020204" pitchFamily="66" charset="0"/>
            </a:rPr>
            <a:t>To sit/rest on the edge.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000" b="0" kern="1200" dirty="0">
              <a:solidFill>
                <a:srgbClr val="005828"/>
              </a:solidFill>
              <a:latin typeface="Comic Sans MS" panose="030F0702030302020204" pitchFamily="66" charset="0"/>
            </a:rPr>
            <a:t>Plummet</a:t>
          </a:r>
          <a:r>
            <a:rPr lang="en-GB" sz="1000" b="0" kern="1200" dirty="0">
              <a:solidFill>
                <a:schemeClr val="tx1"/>
              </a:solidFill>
              <a:latin typeface="Comic Sans MS" panose="030F0702030302020204" pitchFamily="66" charset="0"/>
            </a:rPr>
            <a:t>: To fall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000" b="0" kern="1200" dirty="0">
              <a:solidFill>
                <a:srgbClr val="005828"/>
              </a:solidFill>
              <a:latin typeface="Comic Sans MS" panose="030F0702030302020204" pitchFamily="66" charset="0"/>
            </a:rPr>
            <a:t>Fragile: </a:t>
          </a:r>
          <a:r>
            <a:rPr lang="en-GB" sz="1000" b="0" kern="1200" dirty="0">
              <a:solidFill>
                <a:schemeClr val="tx1"/>
              </a:solidFill>
              <a:latin typeface="Comic Sans MS" panose="030F0702030302020204" pitchFamily="66" charset="0"/>
            </a:rPr>
            <a:t>Easily broken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000" b="0" kern="1200" dirty="0">
              <a:solidFill>
                <a:srgbClr val="005828"/>
              </a:solidFill>
              <a:latin typeface="Comic Sans MS" panose="030F0702030302020204" pitchFamily="66" charset="0"/>
            </a:rPr>
            <a:t>Shattered </a:t>
          </a:r>
          <a:r>
            <a:rPr lang="en-GB" sz="1000" b="0" kern="1200" dirty="0">
              <a:solidFill>
                <a:schemeClr val="tx1"/>
              </a:solidFill>
              <a:latin typeface="Comic Sans MS" panose="030F0702030302020204" pitchFamily="66" charset="0"/>
            </a:rPr>
            <a:t>: Smashed into tiny pieces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endParaRPr lang="en-GB" sz="1400" b="0" kern="1200" dirty="0">
            <a:solidFill>
              <a:schemeClr val="tx1"/>
            </a:solidFill>
            <a:latin typeface="Comic Sans MS" panose="030F0702030302020204" pitchFamily="66" charset="0"/>
          </a:endParaRP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400" b="0" kern="1200" dirty="0">
              <a:solidFill>
                <a:srgbClr val="005828"/>
              </a:solidFill>
              <a:latin typeface="Comic Sans MS" panose="030F0702030302020204" pitchFamily="66" charset="0"/>
            </a:rPr>
            <a:t>Codes: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400" b="0" kern="1200" dirty="0">
              <a:solidFill>
                <a:schemeClr val="tx1"/>
              </a:solidFill>
              <a:latin typeface="Comic Sans MS" panose="030F0702030302020204" pitchFamily="66" charset="0"/>
            </a:rPr>
            <a:t>Egg/1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endParaRPr lang="en-GB" sz="1400" b="0" kern="1200" dirty="0">
            <a:solidFill>
              <a:srgbClr val="005828"/>
            </a:solidFill>
            <a:latin typeface="Comic Sans MS" panose="030F0702030302020204" pitchFamily="66" charset="0"/>
          </a:endParaRPr>
        </a:p>
      </dsp:txBody>
      <dsp:txXfrm>
        <a:off x="170481" y="2423159"/>
        <a:ext cx="1735930" cy="2423159"/>
      </dsp:txXfrm>
    </dsp:sp>
    <dsp:sp modelId="{A4AF70E2-AB9D-4BDA-B16F-E363CAA5BAEF}">
      <dsp:nvSpPr>
        <dsp:cNvPr id="0" name=""/>
        <dsp:cNvSpPr/>
      </dsp:nvSpPr>
      <dsp:spPr>
        <a:xfrm>
          <a:off x="522751" y="84050"/>
          <a:ext cx="1213152" cy="1471101"/>
        </a:xfrm>
        <a:prstGeom prst="ellipse">
          <a:avLst/>
        </a:prstGeom>
        <a:blipFill rotWithShape="1">
          <a:blip xmlns:r="http://schemas.openxmlformats.org/officeDocument/2006/relationships" r:embed="rId1"/>
          <a:srcRect/>
          <a:stretch>
            <a:fillRect t="-17000" b="-1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F40FFA-9D7C-4DE1-A2B8-44F57B266366}">
      <dsp:nvSpPr>
        <dsp:cNvPr id="0" name=""/>
        <dsp:cNvSpPr/>
      </dsp:nvSpPr>
      <dsp:spPr>
        <a:xfrm>
          <a:off x="3865628" y="0"/>
          <a:ext cx="2151188" cy="605789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kern="1200" dirty="0">
            <a:latin typeface="Comic Sans MS" panose="030F0702030302020204" pitchFamily="66" charset="0"/>
          </a:endParaRP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kern="1200" dirty="0">
            <a:latin typeface="Comic Sans MS" panose="030F0702030302020204" pitchFamily="66" charset="0"/>
          </a:endParaRP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latin typeface="Comic Sans MS" panose="030F0702030302020204" pitchFamily="66" charset="0"/>
            </a:rPr>
            <a:t> 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 dirty="0">
              <a:latin typeface="Comic Sans MS" panose="030F0702030302020204" pitchFamily="66" charset="0"/>
            </a:rPr>
            <a:t>Week 5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kern="1200" dirty="0">
              <a:solidFill>
                <a:srgbClr val="C00000"/>
              </a:solidFill>
              <a:latin typeface="Comic Sans MS" panose="030F0702030302020204" pitchFamily="66" charset="0"/>
            </a:rPr>
            <a:t>Each Peach Pear Plum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 dirty="0">
              <a:solidFill>
                <a:srgbClr val="005828"/>
              </a:solidFill>
              <a:latin typeface="Comic Sans MS" panose="030F0702030302020204" pitchFamily="66" charset="0"/>
            </a:rPr>
            <a:t>Character: 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 dirty="0">
              <a:solidFill>
                <a:schemeClr val="tx1"/>
              </a:solidFill>
              <a:latin typeface="Comic Sans MS" panose="030F0702030302020204" pitchFamily="66" charset="0"/>
            </a:rPr>
            <a:t>Mother Hubbard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 dirty="0">
              <a:solidFill>
                <a:srgbClr val="C00000"/>
              </a:solidFill>
              <a:latin typeface="Comic Sans MS" panose="030F0702030302020204" pitchFamily="66" charset="0"/>
            </a:rPr>
            <a:t>Vocabulary: 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0" kern="1200" dirty="0">
              <a:solidFill>
                <a:srgbClr val="005828"/>
              </a:solidFill>
              <a:latin typeface="Comic Sans MS" panose="030F0702030302020204" pitchFamily="66" charset="0"/>
            </a:rPr>
            <a:t>Ancient: </a:t>
          </a:r>
          <a:r>
            <a:rPr lang="en-GB" sz="1000" b="0" kern="1200" dirty="0">
              <a:solidFill>
                <a:schemeClr val="tx1"/>
              </a:solidFill>
              <a:latin typeface="Comic Sans MS" panose="030F0702030302020204" pitchFamily="66" charset="0"/>
            </a:rPr>
            <a:t>Very Old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0" kern="1200" dirty="0">
              <a:solidFill>
                <a:srgbClr val="005828"/>
              </a:solidFill>
              <a:latin typeface="Comic Sans MS" panose="030F0702030302020204" pitchFamily="66" charset="0"/>
            </a:rPr>
            <a:t>Canine-</a:t>
          </a:r>
          <a:r>
            <a:rPr lang="en-GB" sz="1000" b="0" kern="1200" dirty="0">
              <a:solidFill>
                <a:schemeClr val="tx1"/>
              </a:solidFill>
              <a:latin typeface="Comic Sans MS" panose="030F0702030302020204" pitchFamily="66" charset="0"/>
            </a:rPr>
            <a:t> Animal in the dog family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0" kern="1200" dirty="0">
              <a:solidFill>
                <a:srgbClr val="005828"/>
              </a:solidFill>
              <a:latin typeface="Comic Sans MS" panose="030F0702030302020204" pitchFamily="66" charset="0"/>
            </a:rPr>
            <a:t>Famished-</a:t>
          </a:r>
          <a:r>
            <a:rPr lang="en-GB" sz="1000" b="0" kern="1200" dirty="0">
              <a:solidFill>
                <a:schemeClr val="tx1"/>
              </a:solidFill>
              <a:latin typeface="Comic Sans MS" panose="030F0702030302020204" pitchFamily="66" charset="0"/>
            </a:rPr>
            <a:t> Really hungry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0" kern="1200" dirty="0">
              <a:solidFill>
                <a:srgbClr val="005828"/>
              </a:solidFill>
              <a:latin typeface="Comic Sans MS" panose="030F0702030302020204" pitchFamily="66" charset="0"/>
            </a:rPr>
            <a:t>Zero-</a:t>
          </a:r>
          <a:r>
            <a:rPr lang="en-GB" sz="1000" b="0" kern="1200" dirty="0">
              <a:solidFill>
                <a:schemeClr val="tx1"/>
              </a:solidFill>
              <a:latin typeface="Comic Sans MS" panose="030F0702030302020204" pitchFamily="66" charset="0"/>
            </a:rPr>
            <a:t>  Another word for nothing/none.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 dirty="0">
              <a:solidFill>
                <a:srgbClr val="005828"/>
              </a:solidFill>
              <a:latin typeface="Comic Sans MS" panose="030F0702030302020204" pitchFamily="66" charset="0"/>
            </a:rPr>
            <a:t>Codes: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 dirty="0">
              <a:solidFill>
                <a:schemeClr val="tx1"/>
              </a:solidFill>
              <a:latin typeface="Comic Sans MS" panose="030F0702030302020204" pitchFamily="66" charset="0"/>
            </a:rPr>
            <a:t>Character /0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b="0" kern="1200" dirty="0">
            <a:solidFill>
              <a:schemeClr val="tx1"/>
            </a:solidFill>
            <a:latin typeface="Comic Sans MS" panose="030F0702030302020204" pitchFamily="66" charset="0"/>
          </a:endParaRP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b="0" kern="1200" dirty="0">
            <a:solidFill>
              <a:schemeClr val="tx1"/>
            </a:solidFill>
            <a:latin typeface="Comic Sans MS" panose="030F0702030302020204" pitchFamily="66" charset="0"/>
          </a:endParaRP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kern="1200" dirty="0">
            <a:solidFill>
              <a:srgbClr val="C00000"/>
            </a:solidFill>
            <a:latin typeface="Comic Sans MS" panose="030F0702030302020204" pitchFamily="66" charset="0"/>
          </a:endParaRP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kern="1200" dirty="0">
            <a:solidFill>
              <a:srgbClr val="C00000"/>
            </a:solidFill>
            <a:latin typeface="Comic Sans MS" panose="030F0702030302020204" pitchFamily="66" charset="0"/>
          </a:endParaRP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600" b="0" kern="1200" dirty="0">
            <a:solidFill>
              <a:srgbClr val="C00000"/>
            </a:solidFill>
            <a:latin typeface="Comic Sans MS" panose="030F0702030302020204" pitchFamily="66" charset="0"/>
          </a:endParaRP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600" b="0" kern="1200" dirty="0">
            <a:solidFill>
              <a:srgbClr val="C00000"/>
            </a:solidFill>
            <a:latin typeface="Comic Sans MS" panose="030F0702030302020204" pitchFamily="66" charset="0"/>
          </a:endParaRP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kern="1200" dirty="0">
            <a:solidFill>
              <a:srgbClr val="C00000"/>
            </a:solidFill>
            <a:latin typeface="Comic Sans MS" panose="030F0702030302020204" pitchFamily="66" charset="0"/>
          </a:endParaRPr>
        </a:p>
      </dsp:txBody>
      <dsp:txXfrm>
        <a:off x="3865628" y="2423159"/>
        <a:ext cx="2151188" cy="2423159"/>
      </dsp:txXfrm>
    </dsp:sp>
    <dsp:sp modelId="{DB3C1541-C7B9-4C8C-BD89-11ABF3B3E594}">
      <dsp:nvSpPr>
        <dsp:cNvPr id="0" name=""/>
        <dsp:cNvSpPr/>
      </dsp:nvSpPr>
      <dsp:spPr>
        <a:xfrm>
          <a:off x="4390092" y="42332"/>
          <a:ext cx="1116544" cy="1464000"/>
        </a:xfrm>
        <a:prstGeom prst="ellipse">
          <a:avLst/>
        </a:prstGeom>
        <a:blipFill rotWithShape="1">
          <a:blip xmlns:r="http://schemas.openxmlformats.org/officeDocument/2006/relationships" r:embed="rId2"/>
          <a:srcRect/>
          <a:stretch>
            <a:fillRect l="-25000" r="-2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D30587-99A0-4E65-863A-610981EE6E5B}">
      <dsp:nvSpPr>
        <dsp:cNvPr id="0" name=""/>
        <dsp:cNvSpPr/>
      </dsp:nvSpPr>
      <dsp:spPr>
        <a:xfrm>
          <a:off x="2042345" y="0"/>
          <a:ext cx="1743352" cy="605789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kern="1200" dirty="0">
            <a:latin typeface="Comic Sans MS" panose="030F0702030302020204" pitchFamily="66" charset="0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 dirty="0">
              <a:latin typeface="Comic Sans MS" panose="030F0702030302020204" pitchFamily="66" charset="0"/>
            </a:rPr>
            <a:t>Week 4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kern="1200" dirty="0">
              <a:solidFill>
                <a:srgbClr val="C00000"/>
              </a:solidFill>
              <a:latin typeface="Comic Sans MS" panose="030F0702030302020204" pitchFamily="66" charset="0"/>
            </a:rPr>
            <a:t>Each Peach Pear Plum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 dirty="0">
              <a:solidFill>
                <a:srgbClr val="005828"/>
              </a:solidFill>
              <a:latin typeface="Comic Sans MS" panose="030F0702030302020204" pitchFamily="66" charset="0"/>
            </a:rPr>
            <a:t>Character: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 dirty="0">
              <a:solidFill>
                <a:schemeClr val="tx1"/>
              </a:solidFill>
              <a:latin typeface="Comic Sans MS" panose="030F0702030302020204" pitchFamily="66" charset="0"/>
            </a:rPr>
            <a:t>Tom Thumb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 dirty="0">
              <a:solidFill>
                <a:srgbClr val="C00000"/>
              </a:solidFill>
              <a:latin typeface="Comic Sans MS" panose="030F0702030302020204" pitchFamily="66" charset="0"/>
            </a:rPr>
            <a:t>Vocabulary: </a:t>
          </a:r>
          <a:r>
            <a:rPr lang="en-GB" sz="1000" b="0" kern="1200" dirty="0">
              <a:solidFill>
                <a:srgbClr val="005828"/>
              </a:solidFill>
              <a:latin typeface="Comic Sans MS" panose="030F0702030302020204" pitchFamily="66" charset="0"/>
            </a:rPr>
            <a:t>Miniature -  </a:t>
          </a:r>
          <a:r>
            <a:rPr lang="en-GB" sz="1000" b="0" kern="1200" dirty="0">
              <a:solidFill>
                <a:schemeClr val="tx1"/>
              </a:solidFill>
              <a:latin typeface="Comic Sans MS" panose="030F0702030302020204" pitchFamily="66" charset="0"/>
            </a:rPr>
            <a:t>Very small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0" kern="1200" dirty="0">
              <a:solidFill>
                <a:srgbClr val="005828"/>
              </a:solidFill>
              <a:latin typeface="Comic Sans MS" panose="030F0702030302020204" pitchFamily="66" charset="0"/>
            </a:rPr>
            <a:t>Whispered-</a:t>
          </a:r>
          <a:r>
            <a:rPr lang="en-GB" sz="1000" b="0" kern="1200" dirty="0">
              <a:solidFill>
                <a:schemeClr val="tx1"/>
              </a:solidFill>
              <a:latin typeface="Comic Sans MS" panose="030F0702030302020204" pitchFamily="66" charset="0"/>
            </a:rPr>
            <a:t> To speak quietly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0" kern="1200" dirty="0">
              <a:solidFill>
                <a:srgbClr val="005828"/>
              </a:solidFill>
              <a:latin typeface="Comic Sans MS" panose="030F0702030302020204" pitchFamily="66" charset="0"/>
            </a:rPr>
            <a:t>Gobbled-</a:t>
          </a:r>
          <a:r>
            <a:rPr lang="en-GB" sz="1000" b="0" kern="1200" dirty="0">
              <a:solidFill>
                <a:schemeClr val="tx1"/>
              </a:solidFill>
              <a:latin typeface="Comic Sans MS" panose="030F0702030302020204" pitchFamily="66" charset="0"/>
            </a:rPr>
            <a:t> To eat quickly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0" kern="1200" dirty="0">
              <a:solidFill>
                <a:srgbClr val="005828"/>
              </a:solidFill>
              <a:latin typeface="Comic Sans MS" panose="030F0702030302020204" pitchFamily="66" charset="0"/>
            </a:rPr>
            <a:t>Escaped-</a:t>
          </a:r>
          <a:r>
            <a:rPr lang="en-GB" sz="1000" b="0" kern="1200" dirty="0">
              <a:solidFill>
                <a:schemeClr val="tx1"/>
              </a:solidFill>
              <a:latin typeface="Comic Sans MS" panose="030F0702030302020204" pitchFamily="66" charset="0"/>
            </a:rPr>
            <a:t> To get free of something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 dirty="0">
              <a:solidFill>
                <a:srgbClr val="005828"/>
              </a:solidFill>
              <a:latin typeface="Comic Sans MS" panose="030F0702030302020204" pitchFamily="66" charset="0"/>
            </a:rPr>
            <a:t>Codes: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 dirty="0">
              <a:solidFill>
                <a:schemeClr val="tx1"/>
              </a:solidFill>
              <a:latin typeface="Comic Sans MS" panose="030F0702030302020204" pitchFamily="66" charset="0"/>
            </a:rPr>
            <a:t>Character/2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b="0" kern="1200" dirty="0">
            <a:solidFill>
              <a:schemeClr val="tx1"/>
            </a:solidFill>
            <a:latin typeface="Comic Sans MS" panose="030F0702030302020204" pitchFamily="66" charset="0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b="0" kern="1200" dirty="0">
            <a:latin typeface="Comic Sans MS" panose="030F0702030302020204" pitchFamily="66" charset="0"/>
          </a:endParaRPr>
        </a:p>
      </dsp:txBody>
      <dsp:txXfrm>
        <a:off x="2042345" y="2423159"/>
        <a:ext cx="1743352" cy="2423159"/>
      </dsp:txXfrm>
    </dsp:sp>
    <dsp:sp modelId="{A0296E4B-939C-4E80-9830-79834DAC2358}">
      <dsp:nvSpPr>
        <dsp:cNvPr id="0" name=""/>
        <dsp:cNvSpPr/>
      </dsp:nvSpPr>
      <dsp:spPr>
        <a:xfrm>
          <a:off x="2227982" y="97192"/>
          <a:ext cx="1223077" cy="1380303"/>
        </a:xfrm>
        <a:prstGeom prst="ellipse">
          <a:avLst/>
        </a:prstGeom>
        <a:blipFill rotWithShape="1">
          <a:blip xmlns:r="http://schemas.openxmlformats.org/officeDocument/2006/relationships" r:embed="rId2"/>
          <a:srcRect/>
          <a:stretch>
            <a:fillRect l="-16000" r="-16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AE33F9-F8CB-4970-8626-04B14991A547}">
      <dsp:nvSpPr>
        <dsp:cNvPr id="0" name=""/>
        <dsp:cNvSpPr/>
      </dsp:nvSpPr>
      <dsp:spPr>
        <a:xfrm>
          <a:off x="6110504" y="0"/>
          <a:ext cx="2018947" cy="6057899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kern="1200" dirty="0">
            <a:solidFill>
              <a:schemeClr val="tx1"/>
            </a:solidFill>
            <a:latin typeface="Comic Sans MS" panose="030F0702030302020204" pitchFamily="66" charset="0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kern="1200" dirty="0">
            <a:solidFill>
              <a:schemeClr val="tx1"/>
            </a:solidFill>
            <a:latin typeface="Comic Sans MS" panose="030F0702030302020204" pitchFamily="66" charset="0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 dirty="0">
              <a:solidFill>
                <a:schemeClr val="tx1"/>
              </a:solidFill>
              <a:latin typeface="Comic Sans MS" panose="030F0702030302020204" pitchFamily="66" charset="0"/>
            </a:rPr>
            <a:t>Week 6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kern="1200" dirty="0">
              <a:solidFill>
                <a:srgbClr val="C00000"/>
              </a:solidFill>
              <a:latin typeface="Comic Sans MS" panose="030F0702030302020204" pitchFamily="66" charset="0"/>
            </a:rPr>
            <a:t>Each Peach Pear Plum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 dirty="0">
              <a:solidFill>
                <a:srgbClr val="005828"/>
              </a:solidFill>
              <a:latin typeface="Comic Sans MS" panose="030F0702030302020204" pitchFamily="66" charset="0"/>
            </a:rPr>
            <a:t>Character: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 dirty="0">
              <a:solidFill>
                <a:schemeClr val="tx1"/>
              </a:solidFill>
              <a:latin typeface="Comic Sans MS" panose="030F0702030302020204" pitchFamily="66" charset="0"/>
            </a:rPr>
            <a:t>Cinderella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 dirty="0">
              <a:solidFill>
                <a:srgbClr val="C00000"/>
              </a:solidFill>
              <a:latin typeface="Comic Sans MS" panose="030F0702030302020204" pitchFamily="66" charset="0"/>
            </a:rPr>
            <a:t>Vocabulary: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0" kern="1200" dirty="0">
              <a:solidFill>
                <a:srgbClr val="005828"/>
              </a:solidFill>
              <a:latin typeface="Comic Sans MS" panose="030F0702030302020204" pitchFamily="66" charset="0"/>
            </a:rPr>
            <a:t>Chores- </a:t>
          </a:r>
          <a:r>
            <a:rPr lang="en-GB" sz="1000" b="0" kern="1200" dirty="0">
              <a:solidFill>
                <a:schemeClr val="tx1"/>
              </a:solidFill>
              <a:latin typeface="Comic Sans MS" panose="030F0702030302020204" pitchFamily="66" charset="0"/>
            </a:rPr>
            <a:t>Jobs around the home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0" kern="1200" dirty="0">
              <a:solidFill>
                <a:srgbClr val="005828"/>
              </a:solidFill>
              <a:latin typeface="Comic Sans MS" panose="030F0702030302020204" pitchFamily="66" charset="0"/>
            </a:rPr>
            <a:t>Vehicle: </a:t>
          </a:r>
          <a:r>
            <a:rPr lang="en-GB" sz="1000" b="0" kern="1200" dirty="0">
              <a:solidFill>
                <a:schemeClr val="tx1"/>
              </a:solidFill>
              <a:latin typeface="Comic Sans MS" panose="030F0702030302020204" pitchFamily="66" charset="0"/>
            </a:rPr>
            <a:t> A machine used to carry people.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0" kern="1200" dirty="0">
              <a:solidFill>
                <a:srgbClr val="005828"/>
              </a:solidFill>
              <a:latin typeface="Comic Sans MS" panose="030F0702030302020204" pitchFamily="66" charset="0"/>
            </a:rPr>
            <a:t>Royal: </a:t>
          </a:r>
          <a:r>
            <a:rPr lang="en-GB" sz="1000" b="0" kern="1200" dirty="0">
              <a:solidFill>
                <a:schemeClr val="tx1"/>
              </a:solidFill>
              <a:latin typeface="Comic Sans MS" panose="030F0702030302020204" pitchFamily="66" charset="0"/>
            </a:rPr>
            <a:t>Belonging to the king, Queen or their family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0" kern="1200" dirty="0">
              <a:solidFill>
                <a:srgbClr val="005828"/>
              </a:solidFill>
              <a:latin typeface="Comic Sans MS" panose="030F0702030302020204" pitchFamily="66" charset="0"/>
            </a:rPr>
            <a:t>Dream:</a:t>
          </a:r>
          <a:r>
            <a:rPr lang="en-GB" sz="1000" b="0" kern="1200" dirty="0">
              <a:solidFill>
                <a:schemeClr val="tx1"/>
              </a:solidFill>
              <a:latin typeface="Comic Sans MS" panose="030F0702030302020204" pitchFamily="66" charset="0"/>
            </a:rPr>
            <a:t> A story your mind makes up.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 dirty="0">
              <a:solidFill>
                <a:srgbClr val="005828"/>
              </a:solidFill>
              <a:latin typeface="Comic Sans MS" panose="030F0702030302020204" pitchFamily="66" charset="0"/>
            </a:rPr>
            <a:t>Codes: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 dirty="0">
              <a:solidFill>
                <a:schemeClr val="tx1"/>
              </a:solidFill>
              <a:latin typeface="Comic Sans MS" panose="030F0702030302020204" pitchFamily="66" charset="0"/>
            </a:rPr>
            <a:t>Character/shape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kern="1200" dirty="0">
            <a:solidFill>
              <a:srgbClr val="C00000"/>
            </a:solidFill>
            <a:latin typeface="Comic Sans MS" panose="030F0702030302020204" pitchFamily="66" charset="0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600" b="0" kern="1200" dirty="0">
            <a:solidFill>
              <a:srgbClr val="C00000"/>
            </a:solidFill>
            <a:latin typeface="Comic Sans MS" panose="030F0702030302020204" pitchFamily="66" charset="0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600" b="0" kern="1200" dirty="0">
            <a:solidFill>
              <a:srgbClr val="C00000"/>
            </a:solidFill>
            <a:latin typeface="Comic Sans MS" panose="030F0702030302020204" pitchFamily="66" charset="0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dirty="0">
              <a:solidFill>
                <a:srgbClr val="C00000"/>
              </a:solidFill>
              <a:latin typeface="Comic Sans MS" panose="030F0702030302020204" pitchFamily="66" charset="0"/>
            </a:rPr>
            <a:t> </a:t>
          </a:r>
          <a:endParaRPr lang="en-GB" sz="1600" b="0" kern="1200" dirty="0">
            <a:solidFill>
              <a:schemeClr val="tx1"/>
            </a:solidFill>
            <a:latin typeface="Comic Sans MS" panose="030F0702030302020204" pitchFamily="66" charset="0"/>
          </a:endParaRPr>
        </a:p>
      </dsp:txBody>
      <dsp:txXfrm>
        <a:off x="6110504" y="2423159"/>
        <a:ext cx="2018947" cy="2423159"/>
      </dsp:txXfrm>
    </dsp:sp>
    <dsp:sp modelId="{80354586-CA8D-4C2A-98F7-57941F30ABF5}">
      <dsp:nvSpPr>
        <dsp:cNvPr id="0" name=""/>
        <dsp:cNvSpPr/>
      </dsp:nvSpPr>
      <dsp:spPr>
        <a:xfrm>
          <a:off x="6667610" y="132828"/>
          <a:ext cx="1146077" cy="1357448"/>
        </a:xfrm>
        <a:prstGeom prst="ellipse">
          <a:avLst/>
        </a:prstGeom>
        <a:blipFill rotWithShape="1">
          <a:blip xmlns:r="http://schemas.openxmlformats.org/officeDocument/2006/relationships" r:embed="rId2"/>
          <a:srcRect/>
          <a:stretch>
            <a:fillRect l="-28000" r="-28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7A1F36-3218-4998-A1A0-5946B13C7BD7}">
      <dsp:nvSpPr>
        <dsp:cNvPr id="0" name=""/>
        <dsp:cNvSpPr/>
      </dsp:nvSpPr>
      <dsp:spPr>
        <a:xfrm>
          <a:off x="10147278" y="0"/>
          <a:ext cx="1908028" cy="6057899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 dirty="0">
              <a:latin typeface="Comic Sans MS" panose="030F0702030302020204" pitchFamily="66" charset="0"/>
            </a:rPr>
            <a:t>Week 8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kern="1200" dirty="0">
              <a:solidFill>
                <a:srgbClr val="C00000"/>
              </a:solidFill>
              <a:latin typeface="Comic Sans MS" panose="030F0702030302020204" pitchFamily="66" charset="0"/>
            </a:rPr>
            <a:t>Each Peach Pear Plum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 dirty="0">
              <a:solidFill>
                <a:srgbClr val="005828"/>
              </a:solidFill>
              <a:latin typeface="Comic Sans MS" panose="030F0702030302020204" pitchFamily="66" charset="0"/>
            </a:rPr>
            <a:t>Character: </a:t>
          </a:r>
          <a:r>
            <a:rPr lang="en-GB" sz="1200" b="0" kern="1200" dirty="0">
              <a:solidFill>
                <a:schemeClr val="tx1"/>
              </a:solidFill>
              <a:latin typeface="Comic Sans MS" panose="030F0702030302020204" pitchFamily="66" charset="0"/>
            </a:rPr>
            <a:t>Bo Peep</a:t>
          </a:r>
          <a:endParaRPr lang="en-GB" sz="1200" b="1" kern="1200" dirty="0">
            <a:solidFill>
              <a:schemeClr val="tx1"/>
            </a:solidFill>
            <a:latin typeface="Comic Sans MS" panose="030F0702030302020204" pitchFamily="66" charset="0"/>
          </a:endParaRP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 dirty="0">
              <a:solidFill>
                <a:srgbClr val="C00000"/>
              </a:solidFill>
              <a:latin typeface="Comic Sans MS" panose="030F0702030302020204" pitchFamily="66" charset="0"/>
            </a:rPr>
            <a:t>Vocabulary: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0" kern="1200" dirty="0">
              <a:solidFill>
                <a:srgbClr val="005828"/>
              </a:solidFill>
              <a:latin typeface="Comic Sans MS" panose="030F0702030302020204" pitchFamily="66" charset="0"/>
            </a:rPr>
            <a:t>Wagging: </a:t>
          </a:r>
          <a:r>
            <a:rPr lang="en-GB" sz="1000" b="0" kern="1200" dirty="0">
              <a:solidFill>
                <a:schemeClr val="tx1"/>
              </a:solidFill>
              <a:latin typeface="Comic Sans MS" panose="030F0702030302020204" pitchFamily="66" charset="0"/>
            </a:rPr>
            <a:t>Shaking back and forth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0" kern="1200" dirty="0">
              <a:solidFill>
                <a:srgbClr val="005828"/>
              </a:solidFill>
              <a:latin typeface="Comic Sans MS" panose="030F0702030302020204" pitchFamily="66" charset="0"/>
            </a:rPr>
            <a:t>mislaid:</a:t>
          </a:r>
          <a:r>
            <a:rPr lang="en-GB" sz="1000" b="0" kern="1200" dirty="0">
              <a:solidFill>
                <a:schemeClr val="tx1"/>
              </a:solidFill>
              <a:latin typeface="Comic Sans MS" panose="030F0702030302020204" pitchFamily="66" charset="0"/>
            </a:rPr>
            <a:t> Lost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0" kern="1200" dirty="0">
              <a:solidFill>
                <a:srgbClr val="005828"/>
              </a:solidFill>
              <a:latin typeface="Comic Sans MS" panose="030F0702030302020204" pitchFamily="66" charset="0"/>
            </a:rPr>
            <a:t>Perplexed:</a:t>
          </a:r>
          <a:r>
            <a:rPr lang="en-GB" sz="1000" b="0" kern="1200" dirty="0">
              <a:solidFill>
                <a:schemeClr val="tx1"/>
              </a:solidFill>
              <a:latin typeface="Comic Sans MS" panose="030F0702030302020204" pitchFamily="66" charset="0"/>
            </a:rPr>
            <a:t> Puzzled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0" kern="1200" dirty="0">
              <a:solidFill>
                <a:srgbClr val="005828"/>
              </a:solidFill>
              <a:latin typeface="Comic Sans MS" panose="030F0702030302020204" pitchFamily="66" charset="0"/>
            </a:rPr>
            <a:t>Searched:</a:t>
          </a:r>
          <a:r>
            <a:rPr lang="en-GB" sz="1000" b="0" kern="1200" dirty="0">
              <a:solidFill>
                <a:schemeClr val="tx1"/>
              </a:solidFill>
              <a:latin typeface="Comic Sans MS" panose="030F0702030302020204" pitchFamily="66" charset="0"/>
            </a:rPr>
            <a:t> Looked for</a:t>
          </a:r>
          <a:endParaRPr lang="en-GB" sz="1000" b="0" kern="1200" dirty="0">
            <a:solidFill>
              <a:srgbClr val="C00000"/>
            </a:solidFill>
            <a:latin typeface="Comic Sans MS" panose="030F0702030302020204" pitchFamily="66" charset="0"/>
          </a:endParaRP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 dirty="0">
              <a:solidFill>
                <a:srgbClr val="005828"/>
              </a:solidFill>
              <a:latin typeface="Comic Sans MS" panose="030F0702030302020204" pitchFamily="66" charset="0"/>
            </a:rPr>
            <a:t>Codes: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 dirty="0">
              <a:solidFill>
                <a:schemeClr val="tx1"/>
              </a:solidFill>
              <a:latin typeface="Comic Sans MS" panose="030F0702030302020204" pitchFamily="66" charset="0"/>
            </a:rPr>
            <a:t>Character/4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b="0" kern="1200" dirty="0">
            <a:solidFill>
              <a:srgbClr val="C00000"/>
            </a:solidFill>
            <a:latin typeface="Comic Sans MS" panose="030F0702030302020204" pitchFamily="66" charset="0"/>
          </a:endParaRPr>
        </a:p>
      </dsp:txBody>
      <dsp:txXfrm>
        <a:off x="10147278" y="2423159"/>
        <a:ext cx="1908028" cy="2423159"/>
      </dsp:txXfrm>
    </dsp:sp>
    <dsp:sp modelId="{C6D7D6F5-0C66-4964-A3CD-2162C8E1D1D6}">
      <dsp:nvSpPr>
        <dsp:cNvPr id="0" name=""/>
        <dsp:cNvSpPr/>
      </dsp:nvSpPr>
      <dsp:spPr>
        <a:xfrm>
          <a:off x="7813194" y="6021890"/>
          <a:ext cx="39296" cy="36008"/>
        </a:xfrm>
        <a:prstGeom prst="ellipse">
          <a:avLst/>
        </a:prstGeom>
        <a:solidFill>
          <a:schemeClr val="accent6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E42572-314E-46A6-8A6B-24ECFF35EBBC}">
      <dsp:nvSpPr>
        <dsp:cNvPr id="0" name=""/>
        <dsp:cNvSpPr/>
      </dsp:nvSpPr>
      <dsp:spPr>
        <a:xfrm>
          <a:off x="8304880" y="0"/>
          <a:ext cx="1735930" cy="605789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kern="1200" dirty="0">
            <a:latin typeface="Comic Sans MS" panose="030F0702030302020204" pitchFamily="66" charset="0"/>
          </a:endParaRP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b="0" kern="1200" dirty="0">
            <a:latin typeface="Comic Sans MS" panose="030F0702030302020204" pitchFamily="66" charset="0"/>
          </a:endParaRP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b="0" kern="1200" dirty="0">
            <a:latin typeface="Comic Sans MS" panose="030F0702030302020204" pitchFamily="66" charset="0"/>
          </a:endParaRP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 dirty="0">
              <a:latin typeface="Comic Sans MS" panose="030F0702030302020204" pitchFamily="66" charset="0"/>
            </a:rPr>
            <a:t>Week 7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kern="1200" dirty="0">
              <a:solidFill>
                <a:srgbClr val="C00000"/>
              </a:solidFill>
              <a:latin typeface="Comic Sans MS" panose="030F0702030302020204" pitchFamily="66" charset="0"/>
            </a:rPr>
            <a:t>Each Peach Pear Plum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 dirty="0">
              <a:solidFill>
                <a:srgbClr val="005828"/>
              </a:solidFill>
              <a:latin typeface="Comic Sans MS" panose="030F0702030302020204" pitchFamily="66" charset="0"/>
            </a:rPr>
            <a:t>Character: 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 dirty="0">
              <a:solidFill>
                <a:schemeClr val="tx1"/>
              </a:solidFill>
              <a:latin typeface="Comic Sans MS" panose="030F0702030302020204" pitchFamily="66" charset="0"/>
            </a:rPr>
            <a:t>The 3 Bears</a:t>
          </a:r>
          <a:endParaRPr lang="en-GB" sz="1200" b="1" kern="1200" dirty="0">
            <a:solidFill>
              <a:schemeClr val="tx1"/>
            </a:solidFill>
            <a:latin typeface="Comic Sans MS" panose="030F0702030302020204" pitchFamily="66" charset="0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 dirty="0">
              <a:solidFill>
                <a:srgbClr val="C00000"/>
              </a:solidFill>
              <a:latin typeface="Comic Sans MS" panose="030F0702030302020204" pitchFamily="66" charset="0"/>
            </a:rPr>
            <a:t>Vocabulary: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0" kern="1200" dirty="0">
              <a:solidFill>
                <a:srgbClr val="005828"/>
              </a:solidFill>
              <a:latin typeface="Comic Sans MS" panose="030F0702030302020204" pitchFamily="66" charset="0"/>
            </a:rPr>
            <a:t>Snooze- </a:t>
          </a:r>
          <a:r>
            <a:rPr lang="en-GB" sz="1000" b="0" kern="1200" dirty="0">
              <a:solidFill>
                <a:schemeClr val="tx1"/>
              </a:solidFill>
              <a:latin typeface="Comic Sans MS" panose="030F0702030302020204" pitchFamily="66" charset="0"/>
            </a:rPr>
            <a:t>A short sleep </a:t>
          </a:r>
          <a:r>
            <a:rPr lang="en-GB" sz="1000" b="0" kern="1200" dirty="0">
              <a:solidFill>
                <a:srgbClr val="005828"/>
              </a:solidFill>
              <a:latin typeface="Comic Sans MS" panose="030F0702030302020204" pitchFamily="66" charset="0"/>
            </a:rPr>
            <a:t>Crept:  </a:t>
          </a:r>
          <a:r>
            <a:rPr lang="en-GB" sz="1000" b="0" kern="1200" dirty="0">
              <a:solidFill>
                <a:schemeClr val="tx1"/>
              </a:solidFill>
              <a:latin typeface="Comic Sans MS" panose="030F0702030302020204" pitchFamily="66" charset="0"/>
            </a:rPr>
            <a:t>Moved slowly and quietly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0" kern="1200" dirty="0">
              <a:solidFill>
                <a:srgbClr val="005828"/>
              </a:solidFill>
              <a:latin typeface="Comic Sans MS" panose="030F0702030302020204" pitchFamily="66" charset="0"/>
            </a:rPr>
            <a:t>Ecstatic: </a:t>
          </a:r>
          <a:r>
            <a:rPr lang="en-GB" sz="1000" b="0" kern="1200" dirty="0">
              <a:solidFill>
                <a:schemeClr val="tx1"/>
              </a:solidFill>
              <a:latin typeface="Comic Sans MS" panose="030F0702030302020204" pitchFamily="66" charset="0"/>
            </a:rPr>
            <a:t>Really happy/excited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0" kern="1200" dirty="0">
              <a:solidFill>
                <a:srgbClr val="005828"/>
              </a:solidFill>
              <a:latin typeface="Comic Sans MS" panose="030F0702030302020204" pitchFamily="66" charset="0"/>
            </a:rPr>
            <a:t>Apologise:</a:t>
          </a:r>
          <a:r>
            <a:rPr lang="en-GB" sz="1000" b="0" kern="1200" dirty="0">
              <a:solidFill>
                <a:schemeClr val="tx1"/>
              </a:solidFill>
              <a:latin typeface="Comic Sans MS" panose="030F0702030302020204" pitchFamily="66" charset="0"/>
            </a:rPr>
            <a:t> To say sorry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 dirty="0">
              <a:solidFill>
                <a:srgbClr val="005828"/>
              </a:solidFill>
              <a:latin typeface="Comic Sans MS" panose="030F0702030302020204" pitchFamily="66" charset="0"/>
            </a:rPr>
            <a:t>Codes: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 dirty="0">
              <a:solidFill>
                <a:schemeClr val="tx1"/>
              </a:solidFill>
              <a:latin typeface="Comic Sans MS" panose="030F0702030302020204" pitchFamily="66" charset="0"/>
            </a:rPr>
            <a:t>Bear /3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b="0" kern="1200" dirty="0">
            <a:solidFill>
              <a:srgbClr val="C00000"/>
            </a:solidFill>
            <a:latin typeface="Comic Sans MS" panose="030F0702030302020204" pitchFamily="66" charset="0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b="0" kern="1200" dirty="0">
            <a:solidFill>
              <a:schemeClr val="tx1"/>
            </a:solidFill>
            <a:latin typeface="Comic Sans MS" panose="030F0702030302020204" pitchFamily="66" charset="0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800" b="0" kern="1200" dirty="0">
            <a:solidFill>
              <a:schemeClr val="tx1"/>
            </a:solidFill>
            <a:latin typeface="Comic Sans MS" panose="030F0702030302020204" pitchFamily="66" charset="0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800" b="0" kern="1200" dirty="0">
            <a:solidFill>
              <a:schemeClr val="tx1"/>
            </a:solidFill>
            <a:latin typeface="Comic Sans MS" panose="030F0702030302020204" pitchFamily="66" charset="0"/>
          </a:endParaRPr>
        </a:p>
      </dsp:txBody>
      <dsp:txXfrm>
        <a:off x="8304880" y="2423159"/>
        <a:ext cx="1735930" cy="2423159"/>
      </dsp:txXfrm>
    </dsp:sp>
    <dsp:sp modelId="{1F757EF2-C6E7-4BCF-9A23-0CF29C9981DE}">
      <dsp:nvSpPr>
        <dsp:cNvPr id="0" name=""/>
        <dsp:cNvSpPr/>
      </dsp:nvSpPr>
      <dsp:spPr>
        <a:xfrm>
          <a:off x="273724" y="0"/>
          <a:ext cx="94549" cy="96284"/>
        </a:xfrm>
        <a:prstGeom prst="ellipse">
          <a:avLst/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1780F6-F0CD-4841-8D4B-2DC25E9B30DB}">
      <dsp:nvSpPr>
        <dsp:cNvPr id="0" name=""/>
        <dsp:cNvSpPr/>
      </dsp:nvSpPr>
      <dsp:spPr>
        <a:xfrm>
          <a:off x="888702" y="5404445"/>
          <a:ext cx="11841940" cy="653453"/>
        </a:xfrm>
        <a:prstGeom prst="striped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1446BE-CA6F-4607-921C-F78C4C573DEB}">
      <dsp:nvSpPr>
        <dsp:cNvPr id="0" name=""/>
        <dsp:cNvSpPr/>
      </dsp:nvSpPr>
      <dsp:spPr>
        <a:xfrm>
          <a:off x="147" y="0"/>
          <a:ext cx="1965870" cy="605789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/>
            <a:t>Week 1/2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rgbClr val="C00000"/>
              </a:solidFill>
            </a:rPr>
            <a:t>Introduction to Lawns Park School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/>
            <a:t>Rules/Routines/Expectations/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/>
            <a:t>People/Places</a:t>
          </a:r>
        </a:p>
      </dsp:txBody>
      <dsp:txXfrm>
        <a:off x="147" y="2423159"/>
        <a:ext cx="1965870" cy="2423159"/>
      </dsp:txXfrm>
    </dsp:sp>
    <dsp:sp modelId="{A4AF70E2-AB9D-4BDA-B16F-E363CAA5BAEF}">
      <dsp:nvSpPr>
        <dsp:cNvPr id="0" name=""/>
        <dsp:cNvSpPr/>
      </dsp:nvSpPr>
      <dsp:spPr>
        <a:xfrm>
          <a:off x="335193" y="263073"/>
          <a:ext cx="1420069" cy="1580256"/>
        </a:xfrm>
        <a:prstGeom prst="ellipse">
          <a:avLst/>
        </a:prstGeom>
        <a:blipFill rotWithShape="1">
          <a:blip xmlns:r="http://schemas.openxmlformats.org/officeDocument/2006/relationships" r:embed="rId1"/>
          <a:srcRect/>
          <a:stretch>
            <a:fillRect l="-10000" r="-10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F40FFA-9D7C-4DE1-A2B8-44F57B266366}">
      <dsp:nvSpPr>
        <dsp:cNvPr id="0" name=""/>
        <dsp:cNvSpPr/>
      </dsp:nvSpPr>
      <dsp:spPr>
        <a:xfrm>
          <a:off x="2024994" y="0"/>
          <a:ext cx="1965870" cy="605789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/>
            <a:t>Week 3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rgbClr val="C00000"/>
              </a:solidFill>
            </a:rPr>
            <a:t>This is me.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/>
            <a:t>I like to…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/>
            <a:t>play…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/>
            <a:t>Eat…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/>
            <a:t>Watch…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/>
            <a:t>Read…etc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kern="1200" dirty="0"/>
        </a:p>
      </dsp:txBody>
      <dsp:txXfrm>
        <a:off x="2024994" y="2423159"/>
        <a:ext cx="1965870" cy="2423159"/>
      </dsp:txXfrm>
    </dsp:sp>
    <dsp:sp modelId="{DB3C1541-C7B9-4C8C-BD89-11ABF3B3E594}">
      <dsp:nvSpPr>
        <dsp:cNvPr id="0" name=""/>
        <dsp:cNvSpPr/>
      </dsp:nvSpPr>
      <dsp:spPr>
        <a:xfrm>
          <a:off x="4197721" y="1188481"/>
          <a:ext cx="1420069" cy="1580256"/>
        </a:xfrm>
        <a:prstGeom prst="ellipse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>
            <a:fillRect l="-33000" r="-3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D30587-99A0-4E65-863A-610981EE6E5B}">
      <dsp:nvSpPr>
        <dsp:cNvPr id="0" name=""/>
        <dsp:cNvSpPr/>
      </dsp:nvSpPr>
      <dsp:spPr>
        <a:xfrm>
          <a:off x="4079329" y="0"/>
          <a:ext cx="1965870" cy="605789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/>
            <a:t>Week 4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/>
            <a:t> </a:t>
          </a:r>
          <a:r>
            <a:rPr lang="en-GB" sz="2400" b="0" kern="1200" dirty="0">
              <a:solidFill>
                <a:srgbClr val="C00000"/>
              </a:solidFill>
            </a:rPr>
            <a:t>Friendships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/>
            <a:t>What is a friend?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/>
            <a:t>How can we be good friends?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/>
            <a:t>Caring Caterpillars.</a:t>
          </a:r>
          <a:endParaRPr lang="en-GB" sz="2000" b="0" kern="1200" dirty="0"/>
        </a:p>
      </dsp:txBody>
      <dsp:txXfrm>
        <a:off x="4079329" y="2423159"/>
        <a:ext cx="1965870" cy="2423159"/>
      </dsp:txXfrm>
    </dsp:sp>
    <dsp:sp modelId="{A0296E4B-939C-4E80-9830-79834DAC2358}">
      <dsp:nvSpPr>
        <dsp:cNvPr id="0" name=""/>
        <dsp:cNvSpPr/>
      </dsp:nvSpPr>
      <dsp:spPr>
        <a:xfrm>
          <a:off x="4340500" y="266241"/>
          <a:ext cx="1420069" cy="1580256"/>
        </a:xfrm>
        <a:prstGeom prst="ellipse">
          <a:avLst/>
        </a:prstGeom>
        <a:solidFill>
          <a:schemeClr val="accent4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AE33F9-F8CB-4970-8626-04B14991A547}">
      <dsp:nvSpPr>
        <dsp:cNvPr id="0" name=""/>
        <dsp:cNvSpPr/>
      </dsp:nvSpPr>
      <dsp:spPr>
        <a:xfrm>
          <a:off x="6094346" y="0"/>
          <a:ext cx="1965870" cy="6057899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/>
            <a:t>Week 5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rgbClr val="C00000"/>
              </a:solidFill>
            </a:rPr>
            <a:t>Home &amp; Family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/>
            <a:t>I live….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/>
            <a:t>This is my family…</a:t>
          </a:r>
        </a:p>
      </dsp:txBody>
      <dsp:txXfrm>
        <a:off x="6094346" y="2423159"/>
        <a:ext cx="1965870" cy="2423159"/>
      </dsp:txXfrm>
    </dsp:sp>
    <dsp:sp modelId="{80354586-CA8D-4C2A-98F7-57941F30ABF5}">
      <dsp:nvSpPr>
        <dsp:cNvPr id="0" name=""/>
        <dsp:cNvSpPr/>
      </dsp:nvSpPr>
      <dsp:spPr>
        <a:xfrm>
          <a:off x="4320791" y="263073"/>
          <a:ext cx="1420069" cy="1580256"/>
        </a:xfrm>
        <a:prstGeom prst="ellipse">
          <a:avLst/>
        </a:prstGeom>
        <a:blipFill rotWithShape="1">
          <a:blip xmlns:r="http://schemas.openxmlformats.org/officeDocument/2006/relationships" r:embed="rId4"/>
          <a:srcRect/>
          <a:stretch>
            <a:fillRect l="-11000" r="-1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7A1F36-3218-4998-A1A0-5946B13C7BD7}">
      <dsp:nvSpPr>
        <dsp:cNvPr id="0" name=""/>
        <dsp:cNvSpPr/>
      </dsp:nvSpPr>
      <dsp:spPr>
        <a:xfrm>
          <a:off x="8099534" y="0"/>
          <a:ext cx="1965870" cy="6057899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/>
            <a:t>Week 6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rgbClr val="C00000"/>
              </a:solidFill>
            </a:rPr>
            <a:t>Celebrating differences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/>
            <a:t>How do we differ?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/>
            <a:t>Filling buckets</a:t>
          </a:r>
        </a:p>
      </dsp:txBody>
      <dsp:txXfrm>
        <a:off x="8099534" y="2423159"/>
        <a:ext cx="1965870" cy="2423159"/>
      </dsp:txXfrm>
    </dsp:sp>
    <dsp:sp modelId="{C6D7D6F5-0C66-4964-A3CD-2162C8E1D1D6}">
      <dsp:nvSpPr>
        <dsp:cNvPr id="0" name=""/>
        <dsp:cNvSpPr/>
      </dsp:nvSpPr>
      <dsp:spPr>
        <a:xfrm>
          <a:off x="8372435" y="69899"/>
          <a:ext cx="1420069" cy="1580256"/>
        </a:xfrm>
        <a:prstGeom prst="ellipse">
          <a:avLst/>
        </a:prstGeom>
        <a:blipFill rotWithShape="1">
          <a:blip xmlns:r="http://schemas.openxmlformats.org/officeDocument/2006/relationships" r:embed="rId5"/>
          <a:srcRect/>
          <a:stretch>
            <a:fillRect l="-6000" r="-6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49E425-7DCB-45FD-9E05-FB34CFDBBE3E}">
      <dsp:nvSpPr>
        <dsp:cNvPr id="0" name=""/>
        <dsp:cNvSpPr/>
      </dsp:nvSpPr>
      <dsp:spPr>
        <a:xfrm>
          <a:off x="10124381" y="0"/>
          <a:ext cx="1965870" cy="605789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/>
            <a:t>Week 7/8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rgbClr val="C00000"/>
              </a:solidFill>
            </a:rPr>
            <a:t>Respect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rgbClr val="C00000"/>
              </a:solidFill>
            </a:rPr>
            <a:t>What is it?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/>
            <a:t>How can I show it?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kern="1200" dirty="0"/>
        </a:p>
      </dsp:txBody>
      <dsp:txXfrm>
        <a:off x="10124381" y="2423159"/>
        <a:ext cx="1965870" cy="2423159"/>
      </dsp:txXfrm>
    </dsp:sp>
    <dsp:sp modelId="{E84DC1F5-2AC2-4AFA-878D-296045707E9C}">
      <dsp:nvSpPr>
        <dsp:cNvPr id="0" name=""/>
        <dsp:cNvSpPr/>
      </dsp:nvSpPr>
      <dsp:spPr>
        <a:xfrm>
          <a:off x="10388412" y="218895"/>
          <a:ext cx="1420069" cy="1580256"/>
        </a:xfrm>
        <a:prstGeom prst="ellipse">
          <a:avLst/>
        </a:prstGeom>
        <a:blipFill rotWithShape="1">
          <a:blip xmlns:r="http://schemas.openxmlformats.org/officeDocument/2006/relationships" r:embed="rId6"/>
          <a:srcRect/>
          <a:stretch>
            <a:fillRect l="-6000" r="-6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1780F6-F0CD-4841-8D4B-2DC25E9B30DB}">
      <dsp:nvSpPr>
        <dsp:cNvPr id="0" name=""/>
        <dsp:cNvSpPr/>
      </dsp:nvSpPr>
      <dsp:spPr>
        <a:xfrm>
          <a:off x="-19" y="5173675"/>
          <a:ext cx="12090438" cy="884223"/>
        </a:xfrm>
        <a:prstGeom prst="striped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1446BE-CA6F-4607-921C-F78C4C573DEB}">
      <dsp:nvSpPr>
        <dsp:cNvPr id="0" name=""/>
        <dsp:cNvSpPr/>
      </dsp:nvSpPr>
      <dsp:spPr>
        <a:xfrm>
          <a:off x="147" y="0"/>
          <a:ext cx="1965870" cy="605789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latin typeface="SassoonCRInfantMedium"/>
            </a:rPr>
            <a:t>  </a:t>
          </a:r>
          <a:r>
            <a:rPr lang="en-GB" sz="2400" b="0" kern="1200" dirty="0"/>
            <a:t>Week 1/2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rgbClr val="C00000"/>
              </a:solidFill>
            </a:rPr>
            <a:t>Movement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rgbClr val="C00000"/>
              </a:solidFill>
            </a:rPr>
            <a:t>And marks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/>
            <a:t>Squiggle whilst you wiggle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b="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/>
            <a:t>Dough Disco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b="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b="0" kern="1200" dirty="0"/>
        </a:p>
      </dsp:txBody>
      <dsp:txXfrm>
        <a:off x="147" y="2423159"/>
        <a:ext cx="1965870" cy="2423159"/>
      </dsp:txXfrm>
    </dsp:sp>
    <dsp:sp modelId="{A4AF70E2-AB9D-4BDA-B16F-E363CAA5BAEF}">
      <dsp:nvSpPr>
        <dsp:cNvPr id="0" name=""/>
        <dsp:cNvSpPr/>
      </dsp:nvSpPr>
      <dsp:spPr>
        <a:xfrm>
          <a:off x="323126" y="159708"/>
          <a:ext cx="1420069" cy="1580256"/>
        </a:xfrm>
        <a:prstGeom prst="ellipse">
          <a:avLst/>
        </a:prstGeom>
        <a:blipFill rotWithShape="1">
          <a:blip xmlns:r="http://schemas.openxmlformats.org/officeDocument/2006/relationships" r:embed="rId1"/>
          <a:srcRect/>
          <a:stretch>
            <a:fillRect l="-23000" r="-2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F40FFA-9D7C-4DE1-A2B8-44F57B266366}">
      <dsp:nvSpPr>
        <dsp:cNvPr id="0" name=""/>
        <dsp:cNvSpPr/>
      </dsp:nvSpPr>
      <dsp:spPr>
        <a:xfrm>
          <a:off x="2024994" y="0"/>
          <a:ext cx="1965870" cy="605789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latin typeface="SassoonCRInfantMedium"/>
            </a:rPr>
            <a:t> </a:t>
          </a:r>
          <a:r>
            <a:rPr lang="en-GB" sz="2400" b="0" kern="1200" dirty="0"/>
            <a:t>Week 3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rgbClr val="C00000"/>
              </a:solidFill>
            </a:rPr>
            <a:t>Lines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/>
            <a:t>Drawing straight lines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/>
            <a:t>Vertical and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/>
            <a:t>Horizontal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/>
            <a:t>Pencil grip: 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/>
            <a:t>Finger Gym activities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b="0" kern="1200" dirty="0"/>
        </a:p>
      </dsp:txBody>
      <dsp:txXfrm>
        <a:off x="2024994" y="2423159"/>
        <a:ext cx="1965870" cy="2423159"/>
      </dsp:txXfrm>
    </dsp:sp>
    <dsp:sp modelId="{DB3C1541-C7B9-4C8C-BD89-11ABF3B3E594}">
      <dsp:nvSpPr>
        <dsp:cNvPr id="0" name=""/>
        <dsp:cNvSpPr/>
      </dsp:nvSpPr>
      <dsp:spPr>
        <a:xfrm>
          <a:off x="2375803" y="189422"/>
          <a:ext cx="1420069" cy="1458009"/>
        </a:xfrm>
        <a:prstGeom prst="ellipse">
          <a:avLst/>
        </a:prstGeom>
        <a:blipFill rotWithShape="1"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>
            <a:fillRect l="-6000" r="-6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D30587-99A0-4E65-863A-610981EE6E5B}">
      <dsp:nvSpPr>
        <dsp:cNvPr id="0" name=""/>
        <dsp:cNvSpPr/>
      </dsp:nvSpPr>
      <dsp:spPr>
        <a:xfrm>
          <a:off x="4049841" y="0"/>
          <a:ext cx="1965870" cy="605789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/>
            <a:t>Week 4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rgbClr val="C00000"/>
              </a:solidFill>
            </a:rPr>
            <a:t>Circles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/>
            <a:t>Making circular movements/forming anti-clockwise circles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/>
            <a:t>(Look at Kandinsky)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b="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b="0" kern="1200" dirty="0"/>
        </a:p>
      </dsp:txBody>
      <dsp:txXfrm>
        <a:off x="4049841" y="2423159"/>
        <a:ext cx="1965870" cy="2423159"/>
      </dsp:txXfrm>
    </dsp:sp>
    <dsp:sp modelId="{A0296E4B-939C-4E80-9830-79834DAC2358}">
      <dsp:nvSpPr>
        <dsp:cNvPr id="0" name=""/>
        <dsp:cNvSpPr/>
      </dsp:nvSpPr>
      <dsp:spPr>
        <a:xfrm>
          <a:off x="4340500" y="274088"/>
          <a:ext cx="1420069" cy="1580256"/>
        </a:xfrm>
        <a:prstGeom prst="ellipse">
          <a:avLst/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/>
          <a:stretch>
            <a:fillRect l="-6000" r="-6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AE33F9-F8CB-4970-8626-04B14991A547}">
      <dsp:nvSpPr>
        <dsp:cNvPr id="0" name=""/>
        <dsp:cNvSpPr/>
      </dsp:nvSpPr>
      <dsp:spPr>
        <a:xfrm>
          <a:off x="6074688" y="0"/>
          <a:ext cx="1965870" cy="6057899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/>
            <a:t>Week 5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rgbClr val="C00000"/>
              </a:solidFill>
            </a:rPr>
            <a:t>Shapes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/>
            <a:t>Using lines to create shapes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/>
            <a:t>Pencil Control</a:t>
          </a:r>
        </a:p>
      </dsp:txBody>
      <dsp:txXfrm>
        <a:off x="6074688" y="2423159"/>
        <a:ext cx="1965870" cy="2423159"/>
      </dsp:txXfrm>
    </dsp:sp>
    <dsp:sp modelId="{80354586-CA8D-4C2A-98F7-57941F30ABF5}">
      <dsp:nvSpPr>
        <dsp:cNvPr id="0" name=""/>
        <dsp:cNvSpPr/>
      </dsp:nvSpPr>
      <dsp:spPr>
        <a:xfrm>
          <a:off x="6365346" y="274088"/>
          <a:ext cx="1420069" cy="1580256"/>
        </a:xfrm>
        <a:prstGeom prst="ellipse">
          <a:avLst/>
        </a:prstGeom>
        <a:solidFill>
          <a:schemeClr val="accent5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7A1F36-3218-4998-A1A0-5946B13C7BD7}">
      <dsp:nvSpPr>
        <dsp:cNvPr id="0" name=""/>
        <dsp:cNvSpPr/>
      </dsp:nvSpPr>
      <dsp:spPr>
        <a:xfrm>
          <a:off x="8099534" y="0"/>
          <a:ext cx="1965870" cy="6057899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/>
            <a:t>Week 6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rgbClr val="C00000"/>
              </a:solidFill>
            </a:rPr>
            <a:t>Mark Making Tools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/>
            <a:t>Using different mark making tools to create different effects</a:t>
          </a:r>
        </a:p>
      </dsp:txBody>
      <dsp:txXfrm>
        <a:off x="8099534" y="2423159"/>
        <a:ext cx="1965870" cy="2423159"/>
      </dsp:txXfrm>
    </dsp:sp>
    <dsp:sp modelId="{C6D7D6F5-0C66-4964-A3CD-2162C8E1D1D6}">
      <dsp:nvSpPr>
        <dsp:cNvPr id="0" name=""/>
        <dsp:cNvSpPr/>
      </dsp:nvSpPr>
      <dsp:spPr>
        <a:xfrm>
          <a:off x="6374946" y="229687"/>
          <a:ext cx="1420069" cy="1580256"/>
        </a:xfrm>
        <a:prstGeom prst="ellipse">
          <a:avLst/>
        </a:prstGeom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rcRect/>
          <a:stretch>
            <a:fillRect l="-18000" r="-18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49E425-7DCB-45FD-9E05-FB34CFDBBE3E}">
      <dsp:nvSpPr>
        <dsp:cNvPr id="0" name=""/>
        <dsp:cNvSpPr/>
      </dsp:nvSpPr>
      <dsp:spPr>
        <a:xfrm>
          <a:off x="10124381" y="0"/>
          <a:ext cx="1965870" cy="605789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/>
            <a:t>Week 7/8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rgbClr val="C00000"/>
              </a:solidFill>
            </a:rPr>
            <a:t>Faces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rgbClr val="C00000"/>
              </a:solidFill>
            </a:rPr>
            <a:t>Drawing Portraits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/>
            <a:t>Looking closely at our faces to help us draw self portrait</a:t>
          </a:r>
        </a:p>
      </dsp:txBody>
      <dsp:txXfrm>
        <a:off x="10124381" y="2423159"/>
        <a:ext cx="1965870" cy="2423159"/>
      </dsp:txXfrm>
    </dsp:sp>
    <dsp:sp modelId="{E84DC1F5-2AC2-4AFA-878D-296045707E9C}">
      <dsp:nvSpPr>
        <dsp:cNvPr id="0" name=""/>
        <dsp:cNvSpPr/>
      </dsp:nvSpPr>
      <dsp:spPr>
        <a:xfrm>
          <a:off x="8435310" y="311811"/>
          <a:ext cx="1420069" cy="1580256"/>
        </a:xfrm>
        <a:prstGeom prst="ellipse">
          <a:avLst/>
        </a:prstGeom>
        <a:blipFill rotWithShape="1">
          <a:blip xmlns:r="http://schemas.openxmlformats.org/officeDocument/2006/relationships" r:embed="rId8"/>
          <a:srcRect/>
          <a:stretch>
            <a:fillRect l="-18000" r="-18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1780F6-F0CD-4841-8D4B-2DC25E9B30DB}">
      <dsp:nvSpPr>
        <dsp:cNvPr id="0" name=""/>
        <dsp:cNvSpPr/>
      </dsp:nvSpPr>
      <dsp:spPr>
        <a:xfrm>
          <a:off x="-19" y="4952338"/>
          <a:ext cx="12090438" cy="1105560"/>
        </a:xfrm>
        <a:prstGeom prst="striped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1446BE-CA6F-4607-921C-F78C4C573DEB}">
      <dsp:nvSpPr>
        <dsp:cNvPr id="0" name=""/>
        <dsp:cNvSpPr/>
      </dsp:nvSpPr>
      <dsp:spPr>
        <a:xfrm>
          <a:off x="147" y="0"/>
          <a:ext cx="1965870" cy="605789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/>
            <a:t>Week 1/2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rgbClr val="C00000"/>
              </a:solidFill>
            </a:rPr>
            <a:t>Movement and Dance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dirty="0">
              <a:solidFill>
                <a:schemeClr val="tx1"/>
              </a:solidFill>
            </a:rPr>
            <a:t>Nursery Rhymes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dirty="0">
              <a:solidFill>
                <a:schemeClr val="tx1"/>
              </a:solidFill>
            </a:rPr>
            <a:t>Brain Breaks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b="0" kern="1200" dirty="0">
            <a:solidFill>
              <a:schemeClr val="tx1"/>
            </a:solidFill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>
              <a:solidFill>
                <a:schemeClr val="tx1"/>
              </a:solidFill>
            </a:rPr>
            <a:t> </a:t>
          </a:r>
        </a:p>
      </dsp:txBody>
      <dsp:txXfrm>
        <a:off x="147" y="2423159"/>
        <a:ext cx="1965870" cy="2423159"/>
      </dsp:txXfrm>
    </dsp:sp>
    <dsp:sp modelId="{A4AF70E2-AB9D-4BDA-B16F-E363CAA5BAEF}">
      <dsp:nvSpPr>
        <dsp:cNvPr id="0" name=""/>
        <dsp:cNvSpPr/>
      </dsp:nvSpPr>
      <dsp:spPr>
        <a:xfrm>
          <a:off x="335193" y="218895"/>
          <a:ext cx="1420069" cy="1580256"/>
        </a:xfrm>
        <a:prstGeom prst="ellipse">
          <a:avLst/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F40FFA-9D7C-4DE1-A2B8-44F57B266366}">
      <dsp:nvSpPr>
        <dsp:cNvPr id="0" name=""/>
        <dsp:cNvSpPr/>
      </dsp:nvSpPr>
      <dsp:spPr>
        <a:xfrm>
          <a:off x="2032091" y="0"/>
          <a:ext cx="1965870" cy="605789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/>
            <a:t>Week 3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rgbClr val="C00000"/>
              </a:solidFill>
            </a:rPr>
            <a:t>Drawing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dirty="0">
              <a:solidFill>
                <a:srgbClr val="C00000"/>
              </a:solidFill>
            </a:rPr>
            <a:t>Self portraits for displays.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dirty="0">
              <a:solidFill>
                <a:srgbClr val="C00000"/>
              </a:solidFill>
            </a:rPr>
            <a:t>Using pencil/charcoal to draw lines and create shapes.</a:t>
          </a:r>
          <a:endParaRPr lang="en-GB" sz="1600" b="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600" b="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800" b="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kern="1200" dirty="0"/>
        </a:p>
      </dsp:txBody>
      <dsp:txXfrm>
        <a:off x="2032091" y="2423159"/>
        <a:ext cx="1965870" cy="2423159"/>
      </dsp:txXfrm>
    </dsp:sp>
    <dsp:sp modelId="{DB3C1541-C7B9-4C8C-BD89-11ABF3B3E594}">
      <dsp:nvSpPr>
        <dsp:cNvPr id="0" name=""/>
        <dsp:cNvSpPr/>
      </dsp:nvSpPr>
      <dsp:spPr>
        <a:xfrm>
          <a:off x="4197721" y="1188481"/>
          <a:ext cx="1420069" cy="1580256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2"/>
              </a:ext>
            </a:extLst>
          </a:blip>
          <a:srcRect/>
          <a:stretch>
            <a:fillRect l="-33000" r="-3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D30587-99A0-4E65-863A-610981EE6E5B}">
      <dsp:nvSpPr>
        <dsp:cNvPr id="0" name=""/>
        <dsp:cNvSpPr/>
      </dsp:nvSpPr>
      <dsp:spPr>
        <a:xfrm>
          <a:off x="4079329" y="0"/>
          <a:ext cx="1965870" cy="605789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/>
            <a:t>Week 4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rgbClr val="C00000"/>
              </a:solidFill>
            </a:rPr>
            <a:t>Fixing and Joining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 dirty="0">
              <a:solidFill>
                <a:schemeClr val="tx1"/>
              </a:solidFill>
            </a:rPr>
            <a:t>Caring Caterpillars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kern="1200" dirty="0">
              <a:solidFill>
                <a:schemeClr val="tx1"/>
              </a:solidFill>
            </a:rPr>
            <a:t>Working Collaboratively to create a class caring caterpillar – adding comments of how we can show we care.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kern="1200" dirty="0"/>
            <a:t>.</a:t>
          </a:r>
        </a:p>
      </dsp:txBody>
      <dsp:txXfrm>
        <a:off x="4079329" y="2423159"/>
        <a:ext cx="1965870" cy="2423159"/>
      </dsp:txXfrm>
    </dsp:sp>
    <dsp:sp modelId="{A0296E4B-939C-4E80-9830-79834DAC2358}">
      <dsp:nvSpPr>
        <dsp:cNvPr id="0" name=""/>
        <dsp:cNvSpPr/>
      </dsp:nvSpPr>
      <dsp:spPr>
        <a:xfrm>
          <a:off x="4390874" y="298941"/>
          <a:ext cx="1420069" cy="1580256"/>
        </a:xfrm>
        <a:prstGeom prst="ellipse">
          <a:avLst/>
        </a:prstGeom>
        <a:blipFill rotWithShape="1">
          <a:blip xmlns:r="http://schemas.openxmlformats.org/officeDocument/2006/relationships" r:embed="rId3"/>
          <a:srcRect/>
          <a:stretch>
            <a:fillRect l="-6000" r="-6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AE33F9-F8CB-4970-8626-04B14991A547}">
      <dsp:nvSpPr>
        <dsp:cNvPr id="0" name=""/>
        <dsp:cNvSpPr/>
      </dsp:nvSpPr>
      <dsp:spPr>
        <a:xfrm>
          <a:off x="6074688" y="0"/>
          <a:ext cx="1965870" cy="6057899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/>
            <a:t>Week 5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>
              <a:solidFill>
                <a:srgbClr val="C00000"/>
              </a:solidFill>
            </a:rPr>
            <a:t>Building and Constructing – Let’s make our homes.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 dirty="0">
              <a:solidFill>
                <a:schemeClr val="tx1"/>
              </a:solidFill>
            </a:rPr>
            <a:t>Skills: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 dirty="0">
              <a:solidFill>
                <a:schemeClr val="tx1"/>
              </a:solidFill>
            </a:rPr>
            <a:t>Material Selection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 dirty="0">
              <a:solidFill>
                <a:schemeClr val="tx1"/>
              </a:solidFill>
            </a:rPr>
            <a:t>Combining materials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 dirty="0">
              <a:solidFill>
                <a:schemeClr val="tx1"/>
              </a:solidFill>
            </a:rPr>
            <a:t>Fixing and joining</a:t>
          </a:r>
          <a:endParaRPr lang="en-GB" sz="2000" b="0" kern="1200" dirty="0"/>
        </a:p>
      </dsp:txBody>
      <dsp:txXfrm>
        <a:off x="6074688" y="2423159"/>
        <a:ext cx="1965870" cy="2423159"/>
      </dsp:txXfrm>
    </dsp:sp>
    <dsp:sp modelId="{80354586-CA8D-4C2A-98F7-57941F30ABF5}">
      <dsp:nvSpPr>
        <dsp:cNvPr id="0" name=""/>
        <dsp:cNvSpPr/>
      </dsp:nvSpPr>
      <dsp:spPr>
        <a:xfrm>
          <a:off x="6376896" y="334828"/>
          <a:ext cx="1420069" cy="1580256"/>
        </a:xfrm>
        <a:prstGeom prst="ellipse">
          <a:avLst/>
        </a:prstGeom>
        <a:blipFill rotWithShape="1">
          <a:blip xmlns:r="http://schemas.openxmlformats.org/officeDocument/2006/relationships" r:embed="rId4"/>
          <a:srcRect/>
          <a:stretch>
            <a:fillRect l="-11000" r="-1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7A1F36-3218-4998-A1A0-5946B13C7BD7}">
      <dsp:nvSpPr>
        <dsp:cNvPr id="0" name=""/>
        <dsp:cNvSpPr/>
      </dsp:nvSpPr>
      <dsp:spPr>
        <a:xfrm>
          <a:off x="8090118" y="0"/>
          <a:ext cx="1965870" cy="6057899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/>
            <a:t>Week 6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rgbClr val="C00000"/>
              </a:solidFill>
            </a:rPr>
            <a:t>Skill: Colour Mixing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dirty="0">
              <a:solidFill>
                <a:schemeClr val="tx1"/>
              </a:solidFill>
            </a:rPr>
            <a:t>Using primary colours to create secondary colours.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dirty="0">
              <a:solidFill>
                <a:schemeClr val="tx1"/>
              </a:solidFill>
            </a:rPr>
            <a:t>Noticing change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dirty="0">
              <a:solidFill>
                <a:srgbClr val="C00000"/>
              </a:solidFill>
            </a:rPr>
            <a:t>Artist Study: Kandinsky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dirty="0">
              <a:solidFill>
                <a:srgbClr val="C00000"/>
              </a:solidFill>
            </a:rPr>
            <a:t>Concentric Circles 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800" b="0" kern="1200" dirty="0"/>
        </a:p>
      </dsp:txBody>
      <dsp:txXfrm>
        <a:off x="8090118" y="2423159"/>
        <a:ext cx="1965870" cy="2423159"/>
      </dsp:txXfrm>
    </dsp:sp>
    <dsp:sp modelId="{C6D7D6F5-0C66-4964-A3CD-2162C8E1D1D6}">
      <dsp:nvSpPr>
        <dsp:cNvPr id="0" name=""/>
        <dsp:cNvSpPr/>
      </dsp:nvSpPr>
      <dsp:spPr>
        <a:xfrm>
          <a:off x="312997" y="206892"/>
          <a:ext cx="1420069" cy="1580256"/>
        </a:xfrm>
        <a:prstGeom prst="ellipse">
          <a:avLst/>
        </a:prstGeom>
        <a:blipFill rotWithShape="1">
          <a:blip xmlns:r="http://schemas.openxmlformats.org/officeDocument/2006/relationships" r:embed="rId5"/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49E425-7DCB-45FD-9E05-FB34CFDBBE3E}">
      <dsp:nvSpPr>
        <dsp:cNvPr id="0" name=""/>
        <dsp:cNvSpPr/>
      </dsp:nvSpPr>
      <dsp:spPr>
        <a:xfrm>
          <a:off x="10124381" y="0"/>
          <a:ext cx="1965870" cy="605789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/>
            <a:t>Week 7/8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rgbClr val="C00000"/>
              </a:solidFill>
            </a:rPr>
            <a:t>Painting Portraits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chemeClr val="tx1"/>
              </a:solidFill>
            </a:rPr>
            <a:t>Artists Study Picasso</a:t>
          </a:r>
          <a:endParaRPr lang="en-GB" sz="2400" b="0" kern="1200" dirty="0"/>
        </a:p>
      </dsp:txBody>
      <dsp:txXfrm>
        <a:off x="10124381" y="2423159"/>
        <a:ext cx="1965870" cy="2423159"/>
      </dsp:txXfrm>
    </dsp:sp>
    <dsp:sp modelId="{E84DC1F5-2AC2-4AFA-878D-296045707E9C}">
      <dsp:nvSpPr>
        <dsp:cNvPr id="0" name=""/>
        <dsp:cNvSpPr/>
      </dsp:nvSpPr>
      <dsp:spPr>
        <a:xfrm>
          <a:off x="8383697" y="298941"/>
          <a:ext cx="1420069" cy="1580256"/>
        </a:xfrm>
        <a:prstGeom prst="ellipse">
          <a:avLst/>
        </a:prstGeom>
        <a:blipFill rotWithShape="1">
          <a:blip xmlns:r="http://schemas.openxmlformats.org/officeDocument/2006/relationships" r:embed="rId6"/>
          <a:srcRect/>
          <a:stretch>
            <a:fillRect l="-25000" r="-2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1780F6-F0CD-4841-8D4B-2DC25E9B30DB}">
      <dsp:nvSpPr>
        <dsp:cNvPr id="0" name=""/>
        <dsp:cNvSpPr/>
      </dsp:nvSpPr>
      <dsp:spPr>
        <a:xfrm>
          <a:off x="-19" y="5173675"/>
          <a:ext cx="12090438" cy="884223"/>
        </a:xfrm>
        <a:prstGeom prst="striped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1446BE-CA6F-4607-921C-F78C4C573DEB}">
      <dsp:nvSpPr>
        <dsp:cNvPr id="0" name=""/>
        <dsp:cNvSpPr/>
      </dsp:nvSpPr>
      <dsp:spPr>
        <a:xfrm>
          <a:off x="147" y="0"/>
          <a:ext cx="1965870" cy="605789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latin typeface="SassoonCRInfantMedium"/>
            </a:rPr>
            <a:t> 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latin typeface="SassoonCRInfantMedium"/>
            </a:rPr>
            <a:t> </a:t>
          </a:r>
          <a:r>
            <a:rPr lang="en-GB" sz="2400" b="0" kern="1200" dirty="0"/>
            <a:t>Week 1/2 </a:t>
          </a:r>
          <a:r>
            <a:rPr lang="en-GB" sz="2400" b="0" kern="1200" dirty="0">
              <a:solidFill>
                <a:srgbClr val="C00000"/>
              </a:solidFill>
            </a:rPr>
            <a:t>Getting to Know You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 dirty="0">
              <a:solidFill>
                <a:schemeClr val="tx1"/>
              </a:solidFill>
            </a:rPr>
            <a:t>Routines and songs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 dirty="0">
              <a:solidFill>
                <a:srgbClr val="C00000"/>
              </a:solidFill>
            </a:rPr>
            <a:t>Vocabulary</a:t>
          </a:r>
          <a:r>
            <a:rPr lang="en-GB" sz="1800" b="0" kern="1200" dirty="0">
              <a:solidFill>
                <a:schemeClr val="tx1"/>
              </a:solidFill>
            </a:rPr>
            <a:t>: Number, Numeral, Count,  Amount etc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 dirty="0">
              <a:solidFill>
                <a:srgbClr val="C00000"/>
              </a:solidFill>
            </a:rPr>
            <a:t>Registration:</a:t>
          </a:r>
          <a:r>
            <a:rPr lang="en-GB" sz="1800" b="0" kern="1200" dirty="0">
              <a:solidFill>
                <a:schemeClr val="tx1"/>
              </a:solidFill>
            </a:rPr>
            <a:t> Introduction to 10 Frames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b="0" kern="1200" dirty="0"/>
        </a:p>
      </dsp:txBody>
      <dsp:txXfrm>
        <a:off x="147" y="2423159"/>
        <a:ext cx="1965870" cy="2423159"/>
      </dsp:txXfrm>
    </dsp:sp>
    <dsp:sp modelId="{A4AF70E2-AB9D-4BDA-B16F-E363CAA5BAEF}">
      <dsp:nvSpPr>
        <dsp:cNvPr id="0" name=""/>
        <dsp:cNvSpPr/>
      </dsp:nvSpPr>
      <dsp:spPr>
        <a:xfrm>
          <a:off x="492248" y="167242"/>
          <a:ext cx="1081826" cy="1298220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2"/>
              </a:ext>
            </a:extLst>
          </a:blip>
          <a:srcRect/>
          <a:stretch>
            <a:fillRect l="-20000" r="-20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F40FFA-9D7C-4DE1-A2B8-44F57B266366}">
      <dsp:nvSpPr>
        <dsp:cNvPr id="0" name=""/>
        <dsp:cNvSpPr/>
      </dsp:nvSpPr>
      <dsp:spPr>
        <a:xfrm>
          <a:off x="2024994" y="0"/>
          <a:ext cx="1965870" cy="605789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/>
            <a:t>Week 3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rgbClr val="C00000"/>
              </a:solidFill>
            </a:rPr>
            <a:t>Getting to Know You</a:t>
          </a:r>
          <a:endParaRPr lang="en-GB" sz="2400" b="0" kern="1200" dirty="0"/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>
              <a:solidFill>
                <a:srgbClr val="C00000"/>
              </a:solidFill>
            </a:rPr>
            <a:t>Counting 1-1 </a:t>
          </a:r>
          <a:r>
            <a:rPr lang="en-GB" sz="2000" b="0" kern="1200" dirty="0"/>
            <a:t>Saying Numbers in order /saying one number for one thing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>
              <a:solidFill>
                <a:srgbClr val="C00000"/>
              </a:solidFill>
            </a:rPr>
            <a:t>Story:      </a:t>
          </a:r>
          <a:r>
            <a:rPr lang="en-GB" sz="2000" b="0" kern="1200" dirty="0"/>
            <a:t>Hooray for Fish/1 to 10 and Back </a:t>
          </a:r>
          <a:r>
            <a:rPr lang="en-GB" sz="2000" b="0" kern="1200" dirty="0" err="1"/>
            <a:t>Agaain</a:t>
          </a:r>
          <a:endParaRPr lang="en-GB" sz="2000" b="0" kern="1200" dirty="0"/>
        </a:p>
      </dsp:txBody>
      <dsp:txXfrm>
        <a:off x="2024994" y="2423159"/>
        <a:ext cx="1965870" cy="2423159"/>
      </dsp:txXfrm>
    </dsp:sp>
    <dsp:sp modelId="{DB3C1541-C7B9-4C8C-BD89-11ABF3B3E594}">
      <dsp:nvSpPr>
        <dsp:cNvPr id="0" name=""/>
        <dsp:cNvSpPr/>
      </dsp:nvSpPr>
      <dsp:spPr>
        <a:xfrm>
          <a:off x="2403327" y="110416"/>
          <a:ext cx="1203475" cy="1268163"/>
        </a:xfrm>
        <a:prstGeom prst="ellipse">
          <a:avLst/>
        </a:prstGeom>
        <a:blipFill rotWithShape="1">
          <a:blip xmlns:r="http://schemas.openxmlformats.org/officeDocument/2006/relationships" r:embed="rId3"/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D30587-99A0-4E65-863A-610981EE6E5B}">
      <dsp:nvSpPr>
        <dsp:cNvPr id="0" name=""/>
        <dsp:cNvSpPr/>
      </dsp:nvSpPr>
      <dsp:spPr>
        <a:xfrm>
          <a:off x="4049841" y="0"/>
          <a:ext cx="1965870" cy="605789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/>
            <a:t>Week 4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rgbClr val="C00000"/>
              </a:solidFill>
            </a:rPr>
            <a:t>Just Like Me</a:t>
          </a:r>
          <a:endParaRPr lang="en-GB" sz="2400" b="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 dirty="0">
              <a:solidFill>
                <a:srgbClr val="C00000"/>
              </a:solidFill>
            </a:rPr>
            <a:t>Matching/sorting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>
              <a:solidFill>
                <a:srgbClr val="C00000"/>
              </a:solidFill>
            </a:rPr>
            <a:t> </a:t>
          </a:r>
          <a:r>
            <a:rPr lang="en-GB" sz="2000" b="0" kern="1200" dirty="0"/>
            <a:t>Sorting objects by colour, size and shape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b="0" kern="1200" dirty="0">
            <a:solidFill>
              <a:srgbClr val="C00000"/>
            </a:solidFill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 dirty="0">
              <a:solidFill>
                <a:srgbClr val="C00000"/>
              </a:solidFill>
            </a:rPr>
            <a:t>Story</a:t>
          </a:r>
          <a:r>
            <a:rPr lang="en-GB" sz="1800" b="0" kern="1200">
              <a:solidFill>
                <a:srgbClr val="C00000"/>
              </a:solidFill>
            </a:rPr>
            <a:t>:               </a:t>
          </a:r>
          <a:r>
            <a:rPr lang="en-GB" sz="1800" b="0" kern="1200"/>
            <a:t>Noah’s </a:t>
          </a:r>
          <a:r>
            <a:rPr lang="en-GB" sz="1800" b="0" kern="1200" dirty="0"/>
            <a:t>Ark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b="0" kern="1200" dirty="0"/>
        </a:p>
      </dsp:txBody>
      <dsp:txXfrm>
        <a:off x="4049841" y="2423159"/>
        <a:ext cx="1965870" cy="2423159"/>
      </dsp:txXfrm>
    </dsp:sp>
    <dsp:sp modelId="{A0296E4B-939C-4E80-9830-79834DAC2358}">
      <dsp:nvSpPr>
        <dsp:cNvPr id="0" name=""/>
        <dsp:cNvSpPr/>
      </dsp:nvSpPr>
      <dsp:spPr>
        <a:xfrm>
          <a:off x="4439456" y="71543"/>
          <a:ext cx="1184755" cy="1295557"/>
        </a:xfrm>
        <a:prstGeom prst="ellipse">
          <a:avLst/>
        </a:prstGeom>
        <a:blipFill rotWithShape="1">
          <a:blip xmlns:r="http://schemas.openxmlformats.org/officeDocument/2006/relationships" r:embed="rId4"/>
          <a:srcRect/>
          <a:stretch>
            <a:fillRect t="-6000" b="-6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AE33F9-F8CB-4970-8626-04B14991A547}">
      <dsp:nvSpPr>
        <dsp:cNvPr id="0" name=""/>
        <dsp:cNvSpPr/>
      </dsp:nvSpPr>
      <dsp:spPr>
        <a:xfrm>
          <a:off x="6094346" y="0"/>
          <a:ext cx="1965870" cy="6057899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chemeClr val="tx1"/>
              </a:solidFill>
            </a:rPr>
            <a:t>Week 5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rgbClr val="C00000"/>
              </a:solidFill>
            </a:rPr>
            <a:t>Just Like Me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 dirty="0"/>
            <a:t>Matching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 dirty="0"/>
            <a:t>Identifying similarities &amp; differences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 dirty="0"/>
            <a:t>Matching Pairs  </a:t>
          </a:r>
          <a:r>
            <a:rPr lang="en-GB" sz="1400" b="0" kern="1200" dirty="0"/>
            <a:t>Visual Discrimination: Which doesn’t belong?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>
              <a:solidFill>
                <a:srgbClr val="C00000"/>
              </a:solidFill>
            </a:rPr>
            <a:t>Subitising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>
              <a:solidFill>
                <a:srgbClr val="C00000"/>
              </a:solidFill>
            </a:rPr>
            <a:t>Story:             </a:t>
          </a:r>
          <a:r>
            <a:rPr lang="en-GB" sz="2000" b="0" kern="1200" dirty="0"/>
            <a:t>The Button Box</a:t>
          </a:r>
          <a:endParaRPr lang="en-GB" sz="2000" b="0" kern="1200" dirty="0">
            <a:solidFill>
              <a:srgbClr val="C00000"/>
            </a:solidFill>
          </a:endParaRPr>
        </a:p>
      </dsp:txBody>
      <dsp:txXfrm>
        <a:off x="6094346" y="2423159"/>
        <a:ext cx="1965870" cy="2423159"/>
      </dsp:txXfrm>
    </dsp:sp>
    <dsp:sp modelId="{80354586-CA8D-4C2A-98F7-57941F30ABF5}">
      <dsp:nvSpPr>
        <dsp:cNvPr id="0" name=""/>
        <dsp:cNvSpPr/>
      </dsp:nvSpPr>
      <dsp:spPr>
        <a:xfrm>
          <a:off x="6532398" y="526742"/>
          <a:ext cx="1085966" cy="1074948"/>
        </a:xfrm>
        <a:prstGeom prst="ellipse">
          <a:avLst/>
        </a:prstGeom>
        <a:solidFill>
          <a:schemeClr val="accent5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7A1F36-3218-4998-A1A0-5946B13C7BD7}">
      <dsp:nvSpPr>
        <dsp:cNvPr id="0" name=""/>
        <dsp:cNvSpPr/>
      </dsp:nvSpPr>
      <dsp:spPr>
        <a:xfrm>
          <a:off x="8118466" y="0"/>
          <a:ext cx="1965870" cy="6057899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/>
            <a:t>Week 6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0" kern="1200" dirty="0">
              <a:solidFill>
                <a:srgbClr val="C00000"/>
              </a:solidFill>
            </a:rPr>
            <a:t>Just Like Me!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/>
            <a:t>Comparing quantities/size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>
              <a:solidFill>
                <a:srgbClr val="C00000"/>
              </a:solidFill>
            </a:rPr>
            <a:t>Vocabulary: </a:t>
          </a:r>
          <a:r>
            <a:rPr lang="en-GB" sz="1400" b="0" kern="1200" dirty="0"/>
            <a:t>More, fewer, less, equal. smaller, bigger shorter, longer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>
              <a:solidFill>
                <a:srgbClr val="C00000"/>
              </a:solidFill>
            </a:rPr>
            <a:t>Story:             </a:t>
          </a:r>
          <a:r>
            <a:rPr lang="en-GB" sz="1800" b="0" kern="1200" dirty="0"/>
            <a:t>The Enormous Turnip / Where’s my Teddy</a:t>
          </a:r>
        </a:p>
      </dsp:txBody>
      <dsp:txXfrm>
        <a:off x="8118466" y="2423159"/>
        <a:ext cx="1965870" cy="2423159"/>
      </dsp:txXfrm>
    </dsp:sp>
    <dsp:sp modelId="{C6D7D6F5-0C66-4964-A3CD-2162C8E1D1D6}">
      <dsp:nvSpPr>
        <dsp:cNvPr id="0" name=""/>
        <dsp:cNvSpPr/>
      </dsp:nvSpPr>
      <dsp:spPr>
        <a:xfrm>
          <a:off x="6487567" y="237172"/>
          <a:ext cx="1177087" cy="1375744"/>
        </a:xfrm>
        <a:prstGeom prst="ellipse">
          <a:avLst/>
        </a:prstGeom>
        <a:blipFill rotWithShape="1">
          <a:blip xmlns:r="http://schemas.openxmlformats.org/officeDocument/2006/relationships" r:embed="rId5"/>
          <a:srcRect/>
          <a:stretch>
            <a:fillRect l="-61000" r="-6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49E425-7DCB-45FD-9E05-FB34CFDBBE3E}">
      <dsp:nvSpPr>
        <dsp:cNvPr id="0" name=""/>
        <dsp:cNvSpPr/>
      </dsp:nvSpPr>
      <dsp:spPr>
        <a:xfrm>
          <a:off x="10124381" y="0"/>
          <a:ext cx="1965870" cy="605789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/>
            <a:t>Week 7/8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0" kern="1200" dirty="0">
              <a:solidFill>
                <a:srgbClr val="C00000"/>
              </a:solidFill>
            </a:rPr>
            <a:t>Just Like Me</a:t>
          </a:r>
          <a:r>
            <a:rPr lang="en-GB" sz="2400" b="0" kern="1200" dirty="0">
              <a:solidFill>
                <a:srgbClr val="C00000"/>
              </a:solidFill>
            </a:rPr>
            <a:t>!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/>
            <a:t>Pattern: Pattern hunts in the environment/ story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/>
            <a:t>Vocabulary: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kern="1200" dirty="0"/>
            <a:t>Stripy, spotty, zig-zags etc  Rangoli patterns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>
              <a:solidFill>
                <a:srgbClr val="C00000"/>
              </a:solidFill>
            </a:rPr>
            <a:t>Story:     </a:t>
          </a:r>
          <a:r>
            <a:rPr lang="en-GB" sz="2000" b="0" kern="1200" dirty="0"/>
            <a:t>Pattern Fish</a:t>
          </a:r>
        </a:p>
      </dsp:txBody>
      <dsp:txXfrm>
        <a:off x="10124381" y="2423159"/>
        <a:ext cx="1965870" cy="2423159"/>
      </dsp:txXfrm>
    </dsp:sp>
    <dsp:sp modelId="{E84DC1F5-2AC2-4AFA-878D-296045707E9C}">
      <dsp:nvSpPr>
        <dsp:cNvPr id="0" name=""/>
        <dsp:cNvSpPr/>
      </dsp:nvSpPr>
      <dsp:spPr>
        <a:xfrm>
          <a:off x="8683411" y="223383"/>
          <a:ext cx="1036257" cy="1257915"/>
        </a:xfrm>
        <a:prstGeom prst="ellipse">
          <a:avLst/>
        </a:prstGeom>
        <a:blipFill rotWithShape="1">
          <a:blip xmlns:r="http://schemas.openxmlformats.org/officeDocument/2006/relationships" r:embed="rId6"/>
          <a:srcRect/>
          <a:stretch>
            <a:fillRect l="-6000" r="-6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1780F6-F0CD-4841-8D4B-2DC25E9B30DB}">
      <dsp:nvSpPr>
        <dsp:cNvPr id="0" name=""/>
        <dsp:cNvSpPr/>
      </dsp:nvSpPr>
      <dsp:spPr>
        <a:xfrm>
          <a:off x="-19" y="5404445"/>
          <a:ext cx="12090438" cy="653453"/>
        </a:xfrm>
        <a:prstGeom prst="striped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1446BE-CA6F-4607-921C-F78C4C573DEB}">
      <dsp:nvSpPr>
        <dsp:cNvPr id="0" name=""/>
        <dsp:cNvSpPr/>
      </dsp:nvSpPr>
      <dsp:spPr>
        <a:xfrm>
          <a:off x="556" y="0"/>
          <a:ext cx="1949734" cy="594692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/>
            <a:t>Week 1/2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 dirty="0">
              <a:solidFill>
                <a:srgbClr val="C00000"/>
              </a:solidFill>
            </a:rPr>
            <a:t>Environmental Sounds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 dirty="0"/>
            <a:t>What is listening?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 dirty="0"/>
            <a:t>Sound Hunts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dirty="0">
              <a:solidFill>
                <a:srgbClr val="C00000"/>
              </a:solidFill>
            </a:rPr>
            <a:t>Body percussion &amp; Rhythm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 dirty="0"/>
            <a:t>Exploring instruments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 dirty="0">
              <a:solidFill>
                <a:srgbClr val="C00000"/>
              </a:solidFill>
            </a:rPr>
            <a:t>Rhyming</a:t>
          </a:r>
          <a:r>
            <a:rPr lang="en-GB" sz="1800" b="0" kern="1200" dirty="0"/>
            <a:t> Songs/stories</a:t>
          </a:r>
        </a:p>
      </dsp:txBody>
      <dsp:txXfrm>
        <a:off x="556" y="2378771"/>
        <a:ext cx="1949734" cy="2378771"/>
      </dsp:txXfrm>
    </dsp:sp>
    <dsp:sp modelId="{A4AF70E2-AB9D-4BDA-B16F-E363CAA5BAEF}">
      <dsp:nvSpPr>
        <dsp:cNvPr id="0" name=""/>
        <dsp:cNvSpPr/>
      </dsp:nvSpPr>
      <dsp:spPr>
        <a:xfrm>
          <a:off x="463146" y="201340"/>
          <a:ext cx="1197747" cy="1230416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2"/>
              </a:ext>
            </a:extLst>
          </a:blip>
          <a:srcRect/>
          <a:stretch>
            <a:fillRect l="-7000" r="-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F40FFA-9D7C-4DE1-A2B8-44F57B266366}">
      <dsp:nvSpPr>
        <dsp:cNvPr id="0" name=""/>
        <dsp:cNvSpPr/>
      </dsp:nvSpPr>
      <dsp:spPr>
        <a:xfrm>
          <a:off x="2017682" y="0"/>
          <a:ext cx="1950553" cy="594692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/>
            <a:t>Week 3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>
              <a:solidFill>
                <a:srgbClr val="C00000"/>
              </a:solidFill>
            </a:rPr>
            <a:t>Voice Sounds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>
              <a:solidFill>
                <a:schemeClr val="tx1"/>
              </a:solidFill>
            </a:rPr>
            <a:t>Find the bear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/>
            <a:t>Sound Talk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/>
            <a:t>Giving Directions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>
              <a:solidFill>
                <a:srgbClr val="C00000"/>
              </a:solidFill>
            </a:rPr>
            <a:t>Environmental Sounds: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/>
            <a:t>Describing sounds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kern="1200" dirty="0"/>
        </a:p>
      </dsp:txBody>
      <dsp:txXfrm>
        <a:off x="2017682" y="2378771"/>
        <a:ext cx="1950553" cy="2378771"/>
      </dsp:txXfrm>
    </dsp:sp>
    <dsp:sp modelId="{DB3C1541-C7B9-4C8C-BD89-11ABF3B3E594}">
      <dsp:nvSpPr>
        <dsp:cNvPr id="0" name=""/>
        <dsp:cNvSpPr/>
      </dsp:nvSpPr>
      <dsp:spPr>
        <a:xfrm>
          <a:off x="4164605" y="1166710"/>
          <a:ext cx="1409005" cy="1551309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/>
          <a:stretch>
            <a:fillRect l="-33000" r="-3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D30587-99A0-4E65-863A-610981EE6E5B}">
      <dsp:nvSpPr>
        <dsp:cNvPr id="0" name=""/>
        <dsp:cNvSpPr/>
      </dsp:nvSpPr>
      <dsp:spPr>
        <a:xfrm>
          <a:off x="4047135" y="0"/>
          <a:ext cx="1950553" cy="594692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/>
            <a:t>Week 4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/>
            <a:t> </a:t>
          </a:r>
          <a:r>
            <a:rPr lang="en-GB" sz="1800" b="0" kern="1200" dirty="0">
              <a:solidFill>
                <a:srgbClr val="C00000"/>
              </a:solidFill>
            </a:rPr>
            <a:t>Body Percussion/ Voice Sounds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/>
            <a:t>Everybody do this…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/>
            <a:t>Performing Action songs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>
              <a:solidFill>
                <a:srgbClr val="C00000"/>
              </a:solidFill>
            </a:rPr>
            <a:t>Rhythm &amp; Rhyme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>
              <a:solidFill>
                <a:schemeClr val="tx1"/>
              </a:solidFill>
            </a:rPr>
            <a:t>Stories and Songs</a:t>
          </a:r>
        </a:p>
      </dsp:txBody>
      <dsp:txXfrm>
        <a:off x="4047135" y="2378771"/>
        <a:ext cx="1950553" cy="2378771"/>
      </dsp:txXfrm>
    </dsp:sp>
    <dsp:sp modelId="{A0296E4B-939C-4E80-9830-79834DAC2358}">
      <dsp:nvSpPr>
        <dsp:cNvPr id="0" name=""/>
        <dsp:cNvSpPr/>
      </dsp:nvSpPr>
      <dsp:spPr>
        <a:xfrm>
          <a:off x="4488285" y="143128"/>
          <a:ext cx="1062726" cy="1273607"/>
        </a:xfrm>
        <a:prstGeom prst="ellipse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rcRect/>
          <a:stretch>
            <a:fillRect l="-5000" r="-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AE33F9-F8CB-4970-8626-04B14991A547}">
      <dsp:nvSpPr>
        <dsp:cNvPr id="0" name=""/>
        <dsp:cNvSpPr/>
      </dsp:nvSpPr>
      <dsp:spPr>
        <a:xfrm>
          <a:off x="6026947" y="0"/>
          <a:ext cx="1950553" cy="5946929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/>
            <a:t>Week 5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 dirty="0">
              <a:solidFill>
                <a:srgbClr val="C00000"/>
              </a:solidFill>
            </a:rPr>
            <a:t>Voice Sounds /Alliteration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 dirty="0"/>
            <a:t>Geraldine’s Walk/Shopping Bag games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 dirty="0">
              <a:solidFill>
                <a:srgbClr val="C00000"/>
              </a:solidFill>
            </a:rPr>
            <a:t>Environmental Sounds</a:t>
          </a:r>
          <a:r>
            <a:rPr lang="en-GB" sz="1800" b="0" kern="1200" dirty="0">
              <a:solidFill>
                <a:schemeClr val="tx1"/>
              </a:solidFill>
            </a:rPr>
            <a:t>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 dirty="0">
              <a:solidFill>
                <a:schemeClr val="tx1"/>
              </a:solidFill>
            </a:rPr>
            <a:t>Sound Lotto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 dirty="0">
              <a:solidFill>
                <a:srgbClr val="C00000"/>
              </a:solidFill>
            </a:rPr>
            <a:t>Rhyme &amp; Body Percussion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dirty="0"/>
            <a:t>Changing sounds Quiet/loud/soft/ gentle/fast/slow</a:t>
          </a:r>
        </a:p>
      </dsp:txBody>
      <dsp:txXfrm>
        <a:off x="6026947" y="2378771"/>
        <a:ext cx="1950553" cy="2378771"/>
      </dsp:txXfrm>
    </dsp:sp>
    <dsp:sp modelId="{80354586-CA8D-4C2A-98F7-57941F30ABF5}">
      <dsp:nvSpPr>
        <dsp:cNvPr id="0" name=""/>
        <dsp:cNvSpPr/>
      </dsp:nvSpPr>
      <dsp:spPr>
        <a:xfrm>
          <a:off x="6455688" y="143138"/>
          <a:ext cx="1146060" cy="1212673"/>
        </a:xfrm>
        <a:prstGeom prst="ellipse">
          <a:avLst/>
        </a:prstGeom>
        <a:solidFill>
          <a:schemeClr val="accent5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7A1F36-3218-4998-A1A0-5946B13C7BD7}">
      <dsp:nvSpPr>
        <dsp:cNvPr id="0" name=""/>
        <dsp:cNvSpPr/>
      </dsp:nvSpPr>
      <dsp:spPr>
        <a:xfrm>
          <a:off x="8036017" y="0"/>
          <a:ext cx="1950553" cy="5946929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/>
            <a:t>Week 6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 dirty="0">
              <a:solidFill>
                <a:srgbClr val="C00000"/>
              </a:solidFill>
            </a:rPr>
            <a:t>Instrumental Sounds: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 dirty="0">
              <a:solidFill>
                <a:schemeClr val="tx1"/>
              </a:solidFill>
            </a:rPr>
            <a:t>Guess the Instrument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 dirty="0">
              <a:solidFill>
                <a:schemeClr val="tx1"/>
              </a:solidFill>
            </a:rPr>
            <a:t>Make a Band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 dirty="0">
              <a:solidFill>
                <a:schemeClr val="tx1"/>
              </a:solidFill>
            </a:rPr>
            <a:t>Sound Story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 dirty="0">
              <a:solidFill>
                <a:srgbClr val="C00000"/>
              </a:solidFill>
            </a:rPr>
            <a:t>Rhyme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 dirty="0"/>
            <a:t>Rhyming strings, stories and songs</a:t>
          </a:r>
        </a:p>
      </dsp:txBody>
      <dsp:txXfrm>
        <a:off x="8036017" y="2378771"/>
        <a:ext cx="1950553" cy="2378771"/>
      </dsp:txXfrm>
    </dsp:sp>
    <dsp:sp modelId="{C6D7D6F5-0C66-4964-A3CD-2162C8E1D1D6}">
      <dsp:nvSpPr>
        <dsp:cNvPr id="0" name=""/>
        <dsp:cNvSpPr/>
      </dsp:nvSpPr>
      <dsp:spPr>
        <a:xfrm>
          <a:off x="10365248" y="121790"/>
          <a:ext cx="1409005" cy="1551309"/>
        </a:xfrm>
        <a:prstGeom prst="ellipse">
          <a:avLst/>
        </a:prstGeom>
        <a:solidFill>
          <a:schemeClr val="accent6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49E425-7DCB-45FD-9E05-FB34CFDBBE3E}">
      <dsp:nvSpPr>
        <dsp:cNvPr id="0" name=""/>
        <dsp:cNvSpPr/>
      </dsp:nvSpPr>
      <dsp:spPr>
        <a:xfrm>
          <a:off x="10045088" y="0"/>
          <a:ext cx="1950553" cy="594692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/>
            <a:t>Week 7/8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 dirty="0">
              <a:solidFill>
                <a:srgbClr val="C00000"/>
              </a:solidFill>
            </a:rPr>
            <a:t>Body Percussion/ Rhythm</a:t>
          </a:r>
          <a:endParaRPr lang="en-GB" sz="1800" b="0" kern="1200" dirty="0">
            <a:solidFill>
              <a:schemeClr val="tx1"/>
            </a:solidFill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 dirty="0">
              <a:solidFill>
                <a:schemeClr val="tx1"/>
              </a:solidFill>
            </a:rPr>
            <a:t>Just Dance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 dirty="0">
              <a:solidFill>
                <a:schemeClr val="tx1"/>
              </a:solidFill>
            </a:rPr>
            <a:t>Hear the beat</a:t>
          </a:r>
          <a:endParaRPr lang="en-GB" sz="1800" b="0" kern="1200" dirty="0">
            <a:solidFill>
              <a:srgbClr val="C00000"/>
            </a:solidFill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 dirty="0">
              <a:solidFill>
                <a:srgbClr val="C00000"/>
              </a:solidFill>
            </a:rPr>
            <a:t>Rhyme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 dirty="0"/>
            <a:t>Your name is…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 dirty="0"/>
            <a:t>Rhyming stories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 dirty="0">
              <a:solidFill>
                <a:srgbClr val="C00000"/>
              </a:solidFill>
            </a:rPr>
            <a:t>Alliteration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 dirty="0"/>
            <a:t>Silly Soup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kern="1200" dirty="0"/>
        </a:p>
      </dsp:txBody>
      <dsp:txXfrm>
        <a:off x="10045088" y="2378771"/>
        <a:ext cx="1950553" cy="2378771"/>
      </dsp:txXfrm>
    </dsp:sp>
    <dsp:sp modelId="{E84DC1F5-2AC2-4AFA-878D-296045707E9C}">
      <dsp:nvSpPr>
        <dsp:cNvPr id="0" name=""/>
        <dsp:cNvSpPr/>
      </dsp:nvSpPr>
      <dsp:spPr>
        <a:xfrm>
          <a:off x="6382722" y="67192"/>
          <a:ext cx="1215972" cy="1374466"/>
        </a:xfrm>
        <a:prstGeom prst="ellipse">
          <a:avLst/>
        </a:prstGeom>
        <a:blipFill rotWithShape="1">
          <a:blip xmlns:r="http://schemas.openxmlformats.org/officeDocument/2006/relationships" r:embed="rId7"/>
          <a:srcRect/>
          <a:stretch>
            <a:fillRect l="-41000" r="-4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1780F6-F0CD-4841-8D4B-2DC25E9B30DB}">
      <dsp:nvSpPr>
        <dsp:cNvPr id="0" name=""/>
        <dsp:cNvSpPr/>
      </dsp:nvSpPr>
      <dsp:spPr>
        <a:xfrm>
          <a:off x="-19" y="5500641"/>
          <a:ext cx="11996236" cy="446287"/>
        </a:xfrm>
        <a:prstGeom prst="striped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1446BE-CA6F-4607-921C-F78C4C573DEB}">
      <dsp:nvSpPr>
        <dsp:cNvPr id="0" name=""/>
        <dsp:cNvSpPr/>
      </dsp:nvSpPr>
      <dsp:spPr>
        <a:xfrm>
          <a:off x="147" y="0"/>
          <a:ext cx="1965870" cy="605789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latin typeface="SassoonCRInfantMedium"/>
            </a:rPr>
            <a:t>  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/>
            <a:t>Week 1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rgbClr val="C00000"/>
              </a:solidFill>
            </a:rPr>
            <a:t>Days of the Week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dirty="0">
              <a:solidFill>
                <a:srgbClr val="C00000"/>
              </a:solidFill>
            </a:rPr>
            <a:t>The More We Get Together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dirty="0">
              <a:solidFill>
                <a:srgbClr val="C00000"/>
              </a:solidFill>
            </a:rPr>
            <a:t>2 Little Dickie Birds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dirty="0">
              <a:solidFill>
                <a:srgbClr val="C00000"/>
              </a:solidFill>
            </a:rPr>
            <a:t>Number Songs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b="0" kern="1200" dirty="0"/>
        </a:p>
      </dsp:txBody>
      <dsp:txXfrm>
        <a:off x="147" y="2423159"/>
        <a:ext cx="1965870" cy="2423159"/>
      </dsp:txXfrm>
    </dsp:sp>
    <dsp:sp modelId="{A4AF70E2-AB9D-4BDA-B16F-E363CAA5BAEF}">
      <dsp:nvSpPr>
        <dsp:cNvPr id="0" name=""/>
        <dsp:cNvSpPr/>
      </dsp:nvSpPr>
      <dsp:spPr>
        <a:xfrm>
          <a:off x="6093991" y="789624"/>
          <a:ext cx="1420069" cy="1580256"/>
        </a:xfrm>
        <a:prstGeom prst="ellipse">
          <a:avLst/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F40FFA-9D7C-4DE1-A2B8-44F57B266366}">
      <dsp:nvSpPr>
        <dsp:cNvPr id="0" name=""/>
        <dsp:cNvSpPr/>
      </dsp:nvSpPr>
      <dsp:spPr>
        <a:xfrm>
          <a:off x="2024994" y="0"/>
          <a:ext cx="1965870" cy="605789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latin typeface="SassoonCRInfantMedium"/>
            </a:rPr>
            <a:t> </a:t>
          </a:r>
          <a:r>
            <a:rPr lang="en-GB" sz="2400" b="0" kern="1200" dirty="0"/>
            <a:t>Week 2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rgbClr val="C00000"/>
              </a:solidFill>
            </a:rPr>
            <a:t>Hickory Dickory Dock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dirty="0">
              <a:solidFill>
                <a:srgbClr val="C00000"/>
              </a:solidFill>
            </a:rPr>
            <a:t>The More We Get Together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dirty="0">
              <a:solidFill>
                <a:srgbClr val="C00000"/>
              </a:solidFill>
            </a:rPr>
            <a:t>Number Songs</a:t>
          </a:r>
        </a:p>
      </dsp:txBody>
      <dsp:txXfrm>
        <a:off x="2024994" y="2423159"/>
        <a:ext cx="1965870" cy="2423159"/>
      </dsp:txXfrm>
    </dsp:sp>
    <dsp:sp modelId="{DB3C1541-C7B9-4C8C-BD89-11ABF3B3E594}">
      <dsp:nvSpPr>
        <dsp:cNvPr id="0" name=""/>
        <dsp:cNvSpPr/>
      </dsp:nvSpPr>
      <dsp:spPr>
        <a:xfrm>
          <a:off x="2324523" y="177480"/>
          <a:ext cx="1420069" cy="1580256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2"/>
              </a:ext>
            </a:extLst>
          </a:blip>
          <a:srcRect/>
          <a:stretch>
            <a:fillRect l="-6000" r="-6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D30587-99A0-4E65-863A-610981EE6E5B}">
      <dsp:nvSpPr>
        <dsp:cNvPr id="0" name=""/>
        <dsp:cNvSpPr/>
      </dsp:nvSpPr>
      <dsp:spPr>
        <a:xfrm>
          <a:off x="4049841" y="0"/>
          <a:ext cx="1965870" cy="605789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/>
            <a:t>Week 3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rgbClr val="C00000"/>
              </a:solidFill>
            </a:rPr>
            <a:t>Humpty Dumpty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dirty="0">
              <a:solidFill>
                <a:srgbClr val="C00000"/>
              </a:solidFill>
            </a:rPr>
            <a:t>The More We Get Together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dirty="0">
              <a:solidFill>
                <a:srgbClr val="C00000"/>
              </a:solidFill>
            </a:rPr>
            <a:t>Dr Foster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dirty="0">
              <a:solidFill>
                <a:srgbClr val="C00000"/>
              </a:solidFill>
            </a:rPr>
            <a:t>Number Songs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kern="1200" dirty="0">
            <a:solidFill>
              <a:srgbClr val="C00000"/>
            </a:solidFill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b="0" kern="1200" dirty="0"/>
        </a:p>
      </dsp:txBody>
      <dsp:txXfrm>
        <a:off x="4049841" y="2423159"/>
        <a:ext cx="1965870" cy="2423159"/>
      </dsp:txXfrm>
    </dsp:sp>
    <dsp:sp modelId="{A0296E4B-939C-4E80-9830-79834DAC2358}">
      <dsp:nvSpPr>
        <dsp:cNvPr id="0" name=""/>
        <dsp:cNvSpPr/>
      </dsp:nvSpPr>
      <dsp:spPr>
        <a:xfrm>
          <a:off x="340015" y="267431"/>
          <a:ext cx="1420069" cy="1580256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/>
          <a:stretch>
            <a:fillRect l="-6000" r="-6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AE33F9-F8CB-4970-8626-04B14991A547}">
      <dsp:nvSpPr>
        <dsp:cNvPr id="0" name=""/>
        <dsp:cNvSpPr/>
      </dsp:nvSpPr>
      <dsp:spPr>
        <a:xfrm>
          <a:off x="6074688" y="0"/>
          <a:ext cx="1965870" cy="6057899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chemeClr val="tx1"/>
              </a:solidFill>
            </a:rPr>
            <a:t>Week 4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rgbClr val="C00000"/>
              </a:solidFill>
            </a:rPr>
            <a:t>Miss Polly Had A Dolly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dirty="0">
              <a:solidFill>
                <a:srgbClr val="C00000"/>
              </a:solidFill>
            </a:rPr>
            <a:t>The More We Get Together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dirty="0">
              <a:solidFill>
                <a:srgbClr val="C00000"/>
              </a:solidFill>
            </a:rPr>
            <a:t>Number Songs</a:t>
          </a:r>
        </a:p>
      </dsp:txBody>
      <dsp:txXfrm>
        <a:off x="6074688" y="2423159"/>
        <a:ext cx="1965870" cy="2423159"/>
      </dsp:txXfrm>
    </dsp:sp>
    <dsp:sp modelId="{80354586-CA8D-4C2A-98F7-57941F30ABF5}">
      <dsp:nvSpPr>
        <dsp:cNvPr id="0" name=""/>
        <dsp:cNvSpPr/>
      </dsp:nvSpPr>
      <dsp:spPr>
        <a:xfrm>
          <a:off x="6365346" y="274088"/>
          <a:ext cx="1420069" cy="1580256"/>
        </a:xfrm>
        <a:prstGeom prst="ellipse">
          <a:avLst/>
        </a:prstGeom>
        <a:solidFill>
          <a:schemeClr val="accent5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7A1F36-3218-4998-A1A0-5946B13C7BD7}">
      <dsp:nvSpPr>
        <dsp:cNvPr id="0" name=""/>
        <dsp:cNvSpPr/>
      </dsp:nvSpPr>
      <dsp:spPr>
        <a:xfrm>
          <a:off x="8099534" y="0"/>
          <a:ext cx="1965870" cy="6057899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/>
            <a:t>Week 5/6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rgbClr val="C00000"/>
              </a:solidFill>
            </a:rPr>
            <a:t>Cobbler </a:t>
          </a:r>
          <a:r>
            <a:rPr lang="en-GB" sz="2400" b="0" kern="1200" dirty="0" err="1">
              <a:solidFill>
                <a:srgbClr val="C00000"/>
              </a:solidFill>
            </a:rPr>
            <a:t>Cobbler</a:t>
          </a:r>
          <a:endParaRPr lang="en-GB" sz="2400" b="0" kern="1200" dirty="0">
            <a:solidFill>
              <a:srgbClr val="C00000"/>
            </a:solidFill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dirty="0">
              <a:solidFill>
                <a:srgbClr val="C00000"/>
              </a:solidFill>
            </a:rPr>
            <a:t>The More We Get Together</a:t>
          </a:r>
        </a:p>
      </dsp:txBody>
      <dsp:txXfrm>
        <a:off x="8099534" y="2423159"/>
        <a:ext cx="1965870" cy="2423159"/>
      </dsp:txXfrm>
    </dsp:sp>
    <dsp:sp modelId="{C6D7D6F5-0C66-4964-A3CD-2162C8E1D1D6}">
      <dsp:nvSpPr>
        <dsp:cNvPr id="0" name=""/>
        <dsp:cNvSpPr/>
      </dsp:nvSpPr>
      <dsp:spPr>
        <a:xfrm>
          <a:off x="6345453" y="267431"/>
          <a:ext cx="1420069" cy="1580256"/>
        </a:xfrm>
        <a:prstGeom prst="ellipse">
          <a:avLst/>
        </a:prstGeom>
        <a:blipFill rotWithShape="1">
          <a:blip xmlns:r="http://schemas.openxmlformats.org/officeDocument/2006/relationships" r:embed="rId5"/>
          <a:srcRect/>
          <a:stretch>
            <a:fillRect l="-10000" r="-10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49E425-7DCB-45FD-9E05-FB34CFDBBE3E}">
      <dsp:nvSpPr>
        <dsp:cNvPr id="0" name=""/>
        <dsp:cNvSpPr/>
      </dsp:nvSpPr>
      <dsp:spPr>
        <a:xfrm>
          <a:off x="10124381" y="0"/>
          <a:ext cx="1965870" cy="605789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/>
            <a:t>Week 7/8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rgbClr val="C00000"/>
              </a:solidFill>
            </a:rPr>
            <a:t>Favourite Rhymes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dirty="0">
              <a:solidFill>
                <a:srgbClr val="C00000"/>
              </a:solidFill>
            </a:rPr>
            <a:t>The More We Get Together</a:t>
          </a:r>
        </a:p>
      </dsp:txBody>
      <dsp:txXfrm>
        <a:off x="10124381" y="2423159"/>
        <a:ext cx="1965870" cy="2423159"/>
      </dsp:txXfrm>
    </dsp:sp>
    <dsp:sp modelId="{E84DC1F5-2AC2-4AFA-878D-296045707E9C}">
      <dsp:nvSpPr>
        <dsp:cNvPr id="0" name=""/>
        <dsp:cNvSpPr/>
      </dsp:nvSpPr>
      <dsp:spPr>
        <a:xfrm>
          <a:off x="8435310" y="311811"/>
          <a:ext cx="1420069" cy="1580256"/>
        </a:xfrm>
        <a:prstGeom prst="ellipse">
          <a:avLst/>
        </a:prstGeom>
        <a:blipFill rotWithShape="1">
          <a:blip xmlns:r="http://schemas.openxmlformats.org/officeDocument/2006/relationships" r:embed="rId6"/>
          <a:srcRect/>
          <a:stretch>
            <a:fillRect l="-6000" r="-6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1780F6-F0CD-4841-8D4B-2DC25E9B30DB}">
      <dsp:nvSpPr>
        <dsp:cNvPr id="0" name=""/>
        <dsp:cNvSpPr/>
      </dsp:nvSpPr>
      <dsp:spPr>
        <a:xfrm>
          <a:off x="-19" y="5354655"/>
          <a:ext cx="12090438" cy="653453"/>
        </a:xfrm>
        <a:prstGeom prst="striped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56414" cy="510800"/>
          </a:xfrm>
          <a:prstGeom prst="rect">
            <a:avLst/>
          </a:prstGeom>
        </p:spPr>
        <p:txBody>
          <a:bodyPr vert="horz" lIns="98472" tIns="49236" rIns="98472" bIns="49236" rtlCol="0"/>
          <a:lstStyle>
            <a:lvl1pPr algn="l">
              <a:defRPr sz="13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95217" y="0"/>
            <a:ext cx="3056414" cy="510800"/>
          </a:xfrm>
          <a:prstGeom prst="rect">
            <a:avLst/>
          </a:prstGeom>
        </p:spPr>
        <p:txBody>
          <a:bodyPr vert="horz" lIns="98472" tIns="49236" rIns="98472" bIns="49236" rtlCol="0"/>
          <a:lstStyle>
            <a:lvl1pPr algn="r">
              <a:defRPr sz="1300"/>
            </a:lvl1pPr>
          </a:lstStyle>
          <a:p>
            <a:fld id="{9A591099-7EBE-4D12-B880-CCA6B38B92A6}" type="datetimeFigureOut">
              <a:rPr lang="en-US" smtClean="0"/>
              <a:t>7/26/2026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669840"/>
            <a:ext cx="3056414" cy="510799"/>
          </a:xfrm>
          <a:prstGeom prst="rect">
            <a:avLst/>
          </a:prstGeom>
        </p:spPr>
        <p:txBody>
          <a:bodyPr vert="horz" lIns="98472" tIns="49236" rIns="98472" bIns="49236" rtlCol="0" anchor="b"/>
          <a:lstStyle>
            <a:lvl1pPr algn="l">
              <a:defRPr sz="13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95217" y="9669840"/>
            <a:ext cx="3056414" cy="510799"/>
          </a:xfrm>
          <a:prstGeom prst="rect">
            <a:avLst/>
          </a:prstGeom>
        </p:spPr>
        <p:txBody>
          <a:bodyPr vert="horz" lIns="98472" tIns="49236" rIns="98472" bIns="49236" rtlCol="0" anchor="b"/>
          <a:lstStyle>
            <a:lvl1pPr algn="r">
              <a:defRPr sz="1300"/>
            </a:lvl1pPr>
          </a:lstStyle>
          <a:p>
            <a:fld id="{63A36C10-A9D4-4995-9BAF-95FBD77A724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92182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56414" cy="510800"/>
          </a:xfrm>
          <a:prstGeom prst="rect">
            <a:avLst/>
          </a:prstGeom>
        </p:spPr>
        <p:txBody>
          <a:bodyPr vert="horz" lIns="98472" tIns="49236" rIns="98472" bIns="49236" rtlCol="0"/>
          <a:lstStyle>
            <a:lvl1pPr algn="l">
              <a:defRPr sz="13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95217" y="0"/>
            <a:ext cx="3056414" cy="510800"/>
          </a:xfrm>
          <a:prstGeom prst="rect">
            <a:avLst/>
          </a:prstGeom>
        </p:spPr>
        <p:txBody>
          <a:bodyPr vert="horz" lIns="98472" tIns="49236" rIns="98472" bIns="49236" rtlCol="0"/>
          <a:lstStyle>
            <a:lvl1pPr algn="r">
              <a:defRPr sz="1300"/>
            </a:lvl1pPr>
          </a:lstStyle>
          <a:p>
            <a:fld id="{70CF4299-1721-48C6-878D-74296BE00D21}" type="datetimeFigureOut">
              <a:rPr lang="en-US" smtClean="0"/>
              <a:t>7/26/2026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73075" y="1273175"/>
            <a:ext cx="6107113" cy="34353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8472" tIns="49236" rIns="98472" bIns="49236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5327" y="4899432"/>
            <a:ext cx="5642610" cy="3435965"/>
          </a:xfrm>
          <a:prstGeom prst="rect">
            <a:avLst/>
          </a:prstGeom>
        </p:spPr>
        <p:txBody>
          <a:bodyPr vert="horz" lIns="98472" tIns="49236" rIns="98472" bIns="49236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669840"/>
            <a:ext cx="3056414" cy="510799"/>
          </a:xfrm>
          <a:prstGeom prst="rect">
            <a:avLst/>
          </a:prstGeom>
        </p:spPr>
        <p:txBody>
          <a:bodyPr vert="horz" lIns="98472" tIns="49236" rIns="98472" bIns="49236" rtlCol="0" anchor="b"/>
          <a:lstStyle>
            <a:lvl1pPr algn="l">
              <a:defRPr sz="13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95217" y="9669840"/>
            <a:ext cx="3056414" cy="510799"/>
          </a:xfrm>
          <a:prstGeom prst="rect">
            <a:avLst/>
          </a:prstGeom>
        </p:spPr>
        <p:txBody>
          <a:bodyPr vert="horz" lIns="98472" tIns="49236" rIns="98472" bIns="49236" rtlCol="0" anchor="b"/>
          <a:lstStyle>
            <a:lvl1pPr algn="r">
              <a:defRPr sz="1300"/>
            </a:lvl1pPr>
          </a:lstStyle>
          <a:p>
            <a:fld id="{23AEF9EC-8318-4FF6-847E-A85BBD2B7E4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3195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261254"/>
            <a:ext cx="8226490" cy="3083767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7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3386585"/>
            <a:ext cx="8229600" cy="1371600"/>
          </a:xfrm>
        </p:spPr>
        <p:txBody>
          <a:bodyPr/>
          <a:lstStyle>
            <a:lvl1pPr marL="0" indent="0" algn="l">
              <a:spcBef>
                <a:spcPts val="1200"/>
              </a:spcBef>
              <a:buNone/>
              <a:defRPr sz="240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7988627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6E011-4F7D-42D0-82E1-078A40B76F01}" type="datetime1">
              <a:rPr lang="en-US" smtClean="0"/>
              <a:t>7/26/2026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244411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65176"/>
            <a:ext cx="8229600" cy="3081528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2648" y="3388268"/>
            <a:ext cx="8229600" cy="1371600"/>
          </a:xfrm>
        </p:spPr>
        <p:txBody>
          <a:bodyPr/>
          <a:lstStyle>
            <a:lvl1pPr marL="0" indent="0">
              <a:spcBef>
                <a:spcPts val="1200"/>
              </a:spcBef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471FE-0FCC-47A4-B218-06AF00AFA70F}" type="datetime1">
              <a:rPr lang="en-US" smtClean="0"/>
              <a:t>7/26/2026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677804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5401" y="1828800"/>
            <a:ext cx="4572000" cy="43481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24599" y="1828800"/>
            <a:ext cx="4572000" cy="43481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2C22A-A385-4013-8BC3-1C712ED98224}" type="datetime1">
              <a:rPr lang="en-US" smtClean="0"/>
              <a:t>7/26/2026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45679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8448" y="1627258"/>
            <a:ext cx="4572000" cy="68580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8448" y="2373284"/>
            <a:ext cx="4572000" cy="384048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27648" y="1627258"/>
            <a:ext cx="4572000" cy="68580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27648" y="2373284"/>
            <a:ext cx="4572000" cy="384048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43CD7-DDC2-4E28-B80E-11B3368F8846}" type="datetime1">
              <a:rPr lang="en-US" smtClean="0"/>
              <a:t>7/26/2026</a:t>
            </a:fld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79065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82D6B-0F0F-41E5-8A0F-FC2D7E2110E0}" type="datetime1">
              <a:rPr lang="en-US" smtClean="0"/>
              <a:t>7/26/2026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897671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C1A38-D70F-41CF-857C-945C6FF6B07D}" type="datetime1">
              <a:rPr lang="en-US" smtClean="0"/>
              <a:t>7/26/2026</a:t>
            </a:fld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68172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 bwMode="hidden">
          <a:xfrm>
            <a:off x="0" y="0"/>
            <a:ext cx="73152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79330" y="457200"/>
            <a:ext cx="3603070" cy="155448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6490" y="685800"/>
            <a:ext cx="6102220" cy="5486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79330" y="2101850"/>
            <a:ext cx="3603070" cy="1828800"/>
          </a:xfrm>
        </p:spPr>
        <p:txBody>
          <a:bodyPr/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96DC-D1E7-4668-A471-A46ECA2AE34F}" type="datetime1">
              <a:rPr lang="en-US" smtClean="0"/>
              <a:t>7/26/2026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7374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hidden">
          <a:xfrm>
            <a:off x="0" y="0"/>
            <a:ext cx="73152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82712" y="457200"/>
            <a:ext cx="3602736" cy="155448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0" y="-1"/>
            <a:ext cx="7315200" cy="6858000"/>
          </a:xfrm>
        </p:spPr>
        <p:txBody>
          <a:bodyPr tIns="4572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82712" y="2101850"/>
            <a:ext cx="3602736" cy="18288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7724975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0B874-E53C-42B9-98BA-0781B387246C}" type="datetime1">
              <a:rPr lang="en-US" smtClean="0"/>
              <a:t>7/26/2026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715422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50680" y="365125"/>
            <a:ext cx="1645920" cy="5811838"/>
          </a:xfrm>
        </p:spPr>
        <p:txBody>
          <a:bodyPr vert="eaVert"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365125"/>
            <a:ext cx="7624664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402F4-45D7-406A-9C33-75238E131A1E}" type="datetime1">
              <a:rPr lang="en-US" smtClean="0"/>
              <a:t>7/26/2026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463502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0" y="362303"/>
            <a:ext cx="9601200" cy="10699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1828799"/>
            <a:ext cx="9601200" cy="43481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85492"/>
            <a:ext cx="6099048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accent1"/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419253" y="6385492"/>
            <a:ext cx="982047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1"/>
                </a:solidFill>
              </a:defRPr>
            </a:lvl1pPr>
          </a:lstStyle>
          <a:p>
            <a:fld id="{CC444FFE-4BDB-4301-83D8-FE8B25E7CF5A}" type="datetime1">
              <a:rPr lang="en-US" smtClean="0"/>
              <a:t>7/26/2026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3532" y="6385492"/>
            <a:ext cx="828868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1"/>
                </a:solidFill>
              </a:defRPr>
            </a:lvl1pPr>
          </a:lstStyle>
          <a:p>
            <a:fld id="{E31375A4-56A4-47D6-9801-1991572033F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32598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6012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3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diagramLayout" Target="../diagrams/layout3.xml"/><Relationship Id="rId7" Type="http://schemas.openxmlformats.org/officeDocument/2006/relationships/image" Target="../media/image11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publicdomainpictures.net/en/view-image.php?image=80629&amp;picture=kids-faces-clipart" TargetMode="External"/><Relationship Id="rId3" Type="http://schemas.openxmlformats.org/officeDocument/2006/relationships/diagramLayout" Target="../diagrams/layout4.xml"/><Relationship Id="rId7" Type="http://schemas.openxmlformats.org/officeDocument/2006/relationships/image" Target="../media/image18.jp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diagramLayout" Target="../diagrams/layout5.xml"/><Relationship Id="rId7" Type="http://schemas.openxmlformats.org/officeDocument/2006/relationships/image" Target="../media/image23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30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publicdomainpictures.net/en/view-image.php?image=95596&amp;picture=farm-animals" TargetMode="External"/><Relationship Id="rId3" Type="http://schemas.openxmlformats.org/officeDocument/2006/relationships/diagramLayout" Target="../diagrams/layout7.xml"/><Relationship Id="rId7" Type="http://schemas.openxmlformats.org/officeDocument/2006/relationships/image" Target="../media/image34.jpg"/><Relationship Id="rId12" Type="http://schemas.openxmlformats.org/officeDocument/2006/relationships/hyperlink" Target="https://www.publicdomainpictures.net/en/view-image.php?image=117482&amp;picture=musical-instruments-clipart" TargetMode="Externa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7.xml"/><Relationship Id="rId11" Type="http://schemas.openxmlformats.org/officeDocument/2006/relationships/image" Target="../media/image36.jpg"/><Relationship Id="rId5" Type="http://schemas.openxmlformats.org/officeDocument/2006/relationships/diagramColors" Target="../diagrams/colors7.xml"/><Relationship Id="rId10" Type="http://schemas.openxmlformats.org/officeDocument/2006/relationships/hyperlink" Target="https://nerdlish.deviantart.com/art/Neon-Pulse-471732776" TargetMode="External"/><Relationship Id="rId4" Type="http://schemas.openxmlformats.org/officeDocument/2006/relationships/diagramQuickStyle" Target="../diagrams/quickStyle7.xml"/><Relationship Id="rId9" Type="http://schemas.openxmlformats.org/officeDocument/2006/relationships/image" Target="../media/image3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g"/><Relationship Id="rId3" Type="http://schemas.openxmlformats.org/officeDocument/2006/relationships/diagramLayout" Target="../diagrams/layout8.xml"/><Relationship Id="rId7" Type="http://schemas.openxmlformats.org/officeDocument/2006/relationships/image" Target="../media/image41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Relationship Id="rId9" Type="http://schemas.openxmlformats.org/officeDocument/2006/relationships/hyperlink" Target="https://pixabay.com/en/humpty-dumpty-humpty-cartoon-1832713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E8DBAE-2CC0-8DC3-1F49-236F220F37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6EAA4FB-B817-1A2B-D6C5-5DAE4646786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51937490"/>
              </p:ext>
            </p:extLst>
          </p:nvPr>
        </p:nvGraphicFramePr>
        <p:xfrm>
          <a:off x="50800" y="746835"/>
          <a:ext cx="12090400" cy="60578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Flowchart: Terminator 3">
            <a:extLst>
              <a:ext uri="{FF2B5EF4-FFF2-40B4-BE49-F238E27FC236}">
                <a16:creationId xmlns:a16="http://schemas.microsoft.com/office/drawing/2014/main" id="{78DBE3C1-D885-A554-15D9-30D2011ADA74}"/>
              </a:ext>
            </a:extLst>
          </p:cNvPr>
          <p:cNvSpPr/>
          <p:nvPr/>
        </p:nvSpPr>
        <p:spPr>
          <a:xfrm>
            <a:off x="0" y="115534"/>
            <a:ext cx="12192000" cy="528660"/>
          </a:xfrm>
          <a:prstGeom prst="flowChartTermina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b="1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C69CC45-6FE5-79C9-C7C8-88976C7ABA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-48264"/>
            <a:ext cx="12192000" cy="741724"/>
          </a:xfrm>
        </p:spPr>
        <p:txBody>
          <a:bodyPr>
            <a:normAutofit/>
          </a:bodyPr>
          <a:lstStyle/>
          <a:p>
            <a:pPr algn="ctr"/>
            <a:r>
              <a:rPr lang="en-US" sz="3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Letter-join Plus 1" panose="02000505000000020003" pitchFamily="50" charset="0"/>
              </a:rPr>
              <a:t>F1: Reading: Include Basic reading skills: </a:t>
            </a:r>
            <a:r>
              <a:rPr lang="en-US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Letter-join Plus 1" panose="02000505000000020003" pitchFamily="50" charset="0"/>
              </a:rPr>
              <a:t>Introduce the FANTASTICS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708C912-D176-B2F8-54CB-CA25DE43A1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7845" y="6393742"/>
            <a:ext cx="11803355" cy="348724"/>
          </a:xfrm>
        </p:spPr>
        <p:txBody>
          <a:bodyPr>
            <a:noAutofit/>
          </a:bodyPr>
          <a:lstStyle/>
          <a:p>
            <a:pPr algn="ctr"/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What will be learning about over the coming weeks?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3841012A-B386-747C-59C9-0D3BCB0620F4}"/>
              </a:ext>
            </a:extLst>
          </p:cNvPr>
          <p:cNvSpPr/>
          <p:nvPr/>
        </p:nvSpPr>
        <p:spPr>
          <a:xfrm>
            <a:off x="10596300" y="982334"/>
            <a:ext cx="1135493" cy="1288699"/>
          </a:xfrm>
          <a:prstGeom prst="ellipse">
            <a:avLst/>
          </a:prstGeom>
          <a:blipFill>
            <a:blip r:embed="rId7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370F556A-00A1-4540-7646-97EB3A72F9E6}"/>
              </a:ext>
            </a:extLst>
          </p:cNvPr>
          <p:cNvSpPr/>
          <p:nvPr/>
        </p:nvSpPr>
        <p:spPr>
          <a:xfrm>
            <a:off x="8537525" y="960992"/>
            <a:ext cx="1098310" cy="1331384"/>
          </a:xfrm>
          <a:prstGeom prst="ellipse">
            <a:avLst/>
          </a:prstGeom>
          <a:blipFill rotWithShape="1">
            <a:blip r:embed="rId7"/>
            <a:srcRect/>
            <a:stretch>
              <a:fillRect l="-23000" r="-23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2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BA050520-A4E6-8FC7-EA72-B9031B8488CA}"/>
              </a:ext>
            </a:extLst>
          </p:cNvPr>
          <p:cNvSpPr/>
          <p:nvPr/>
        </p:nvSpPr>
        <p:spPr>
          <a:xfrm>
            <a:off x="2600991" y="807992"/>
            <a:ext cx="1098310" cy="1331384"/>
          </a:xfrm>
          <a:prstGeom prst="ellipse">
            <a:avLst/>
          </a:prstGeom>
          <a:blipFill rotWithShape="1">
            <a:blip r:embed="rId8"/>
            <a:srcRect/>
            <a:stretch>
              <a:fillRect l="-23000" r="-23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2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79188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7DEB98-AA40-3069-932D-3CE423DC9B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308446-DB80-8E10-07F0-188A26BEBD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-48264"/>
            <a:ext cx="12192000" cy="741724"/>
          </a:xfrm>
        </p:spPr>
        <p:txBody>
          <a:bodyPr>
            <a:normAutofit fontScale="90000"/>
          </a:bodyPr>
          <a:lstStyle/>
          <a:p>
            <a:pPr marL="0" lvl="0" defTabSz="1066800" rtl="0">
              <a:lnSpc>
                <a:spcPct val="90000"/>
              </a:lnSpc>
              <a:spcBef>
                <a:spcPct val="0"/>
              </a:spcBef>
              <a:buNone/>
            </a:pPr>
            <a:br>
              <a:rPr lang="en-GB" sz="4400" b="0" dirty="0">
                <a:solidFill>
                  <a:srgbClr val="C00000"/>
                </a:solidFill>
                <a:latin typeface="Comic Sans MS" panose="030F0702030302020204" pitchFamily="66" charset="0"/>
              </a:rPr>
            </a:br>
            <a:br>
              <a:rPr lang="en-GB" sz="4400" b="0" dirty="0">
                <a:latin typeface="Comic Sans MS" panose="030F0702030302020204" pitchFamily="66" charset="0"/>
              </a:rPr>
            </a:br>
            <a:br>
              <a:rPr lang="en-GB" sz="3600" b="0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endParaRPr lang="en-GB" sz="4400" b="0" dirty="0">
              <a:latin typeface="Comic Sans MS" panose="030F0702030302020204" pitchFamily="66" charset="0"/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FA7A421F-EB80-C2F2-C294-FCEED1E29DC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66963636"/>
              </p:ext>
            </p:extLst>
          </p:nvPr>
        </p:nvGraphicFramePr>
        <p:xfrm>
          <a:off x="-23241" y="765244"/>
          <a:ext cx="13718921" cy="60578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Flowchart: Terminator 3">
            <a:extLst>
              <a:ext uri="{FF2B5EF4-FFF2-40B4-BE49-F238E27FC236}">
                <a16:creationId xmlns:a16="http://schemas.microsoft.com/office/drawing/2014/main" id="{323DA6B9-5650-45AB-6DA6-2F0B6C79F707}"/>
              </a:ext>
            </a:extLst>
          </p:cNvPr>
          <p:cNvSpPr/>
          <p:nvPr/>
        </p:nvSpPr>
        <p:spPr>
          <a:xfrm>
            <a:off x="0" y="115534"/>
            <a:ext cx="12192000" cy="528660"/>
          </a:xfrm>
          <a:prstGeom prst="flowChartTermina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omic Sans MS" panose="030F0702030302020204" pitchFamily="66" charset="0"/>
              </a:rPr>
              <a:t>Drawing Club</a:t>
            </a:r>
            <a:endParaRPr lang="en-GB" sz="3200" b="1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latin typeface="Comic Sans MS" panose="030F0702030302020204" pitchFamily="66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1F5CDF-4DF3-6E5B-BD00-2E717BF420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95752" y="6299478"/>
            <a:ext cx="11854155" cy="353529"/>
          </a:xfrm>
        </p:spPr>
        <p:txBody>
          <a:bodyPr>
            <a:noAutofit/>
          </a:bodyPr>
          <a:lstStyle/>
          <a:p>
            <a:pPr algn="ctr"/>
            <a:r>
              <a:rPr lang="en-US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omic Sans MS" panose="030F0702030302020204" pitchFamily="66" charset="0"/>
              </a:rPr>
              <a:t>What will be learning about over the coming weeks?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A68BFA61-E1CC-4234-A45E-E9E7493D0421}"/>
              </a:ext>
            </a:extLst>
          </p:cNvPr>
          <p:cNvSpPr/>
          <p:nvPr/>
        </p:nvSpPr>
        <p:spPr>
          <a:xfrm>
            <a:off x="10594070" y="857258"/>
            <a:ext cx="1123220" cy="1381796"/>
          </a:xfrm>
          <a:prstGeom prst="ellipse">
            <a:avLst/>
          </a:prstGeom>
          <a:blipFill rotWithShape="1">
            <a:blip r:embed="rId7"/>
            <a:srcRect/>
            <a:stretch>
              <a:fillRect l="-22000" r="-22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4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B06D08E4-1611-48C4-8A52-2C53423B142C}"/>
              </a:ext>
            </a:extLst>
          </p:cNvPr>
          <p:cNvSpPr/>
          <p:nvPr/>
        </p:nvSpPr>
        <p:spPr>
          <a:xfrm>
            <a:off x="8615680" y="889786"/>
            <a:ext cx="1123220" cy="1381796"/>
          </a:xfrm>
          <a:prstGeom prst="ellipse">
            <a:avLst/>
          </a:prstGeom>
          <a:blipFill rotWithShape="1">
            <a:blip r:embed="rId7"/>
            <a:srcRect/>
            <a:stretch>
              <a:fillRect l="-22000" r="-22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4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67389281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AB794316-C948-4225-813C-C4F60AF8F5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69656083"/>
              </p:ext>
            </p:extLst>
          </p:nvPr>
        </p:nvGraphicFramePr>
        <p:xfrm>
          <a:off x="50800" y="800100"/>
          <a:ext cx="12090400" cy="60578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Flowchart: Terminator 3">
            <a:extLst>
              <a:ext uri="{FF2B5EF4-FFF2-40B4-BE49-F238E27FC236}">
                <a16:creationId xmlns:a16="http://schemas.microsoft.com/office/drawing/2014/main" id="{D17AFDC4-A1A8-4872-BDA3-8B38D9D6F7AF}"/>
              </a:ext>
            </a:extLst>
          </p:cNvPr>
          <p:cNvSpPr/>
          <p:nvPr/>
        </p:nvSpPr>
        <p:spPr>
          <a:xfrm>
            <a:off x="0" y="55384"/>
            <a:ext cx="12192000" cy="741724"/>
          </a:xfrm>
          <a:prstGeom prst="flowChartTermina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b="1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9290" y="-109445"/>
            <a:ext cx="12730580" cy="800100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Letter-join Plus 1" panose="02000505000000020003" pitchFamily="50" charset="0"/>
              </a:rPr>
              <a:t>F1: Understanding of the World: Peoples and Communities &amp; Prime Areas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844" y="6125383"/>
            <a:ext cx="12141200" cy="643839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What will be learning about over the coming weeks?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2C01B397-D25B-4248-A0A6-8C9E32D3578B}"/>
              </a:ext>
            </a:extLst>
          </p:cNvPr>
          <p:cNvSpPr/>
          <p:nvPr/>
        </p:nvSpPr>
        <p:spPr>
          <a:xfrm>
            <a:off x="2305413" y="943237"/>
            <a:ext cx="1420069" cy="1580256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3AA205D-FD4F-46CD-B31C-120D37F559F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4333" b="99000" l="2000" r="98000">
                        <a14:foregroundMark x1="23000" y1="11000" x2="41000" y2="4333"/>
                        <a14:foregroundMark x1="41000" y1="4333" x2="19000" y2="10333"/>
                        <a14:foregroundMark x1="19000" y1="10333" x2="9000" y2="25000"/>
                        <a14:foregroundMark x1="9000" y1="25000" x2="21000" y2="12333"/>
                        <a14:foregroundMark x1="21000" y1="12333" x2="10333" y2="29667"/>
                        <a14:foregroundMark x1="10333" y1="29667" x2="20333" y2="8333"/>
                        <a14:foregroundMark x1="20333" y1="8333" x2="9333" y2="45000"/>
                        <a14:foregroundMark x1="9333" y1="45000" x2="9333" y2="48667"/>
                        <a14:foregroundMark x1="7333" y1="33667" x2="5000" y2="54667"/>
                        <a14:foregroundMark x1="5000" y1="54667" x2="7667" y2="37667"/>
                        <a14:foregroundMark x1="7667" y1="37667" x2="9667" y2="57333"/>
                        <a14:foregroundMark x1="9667" y1="57333" x2="7333" y2="37000"/>
                        <a14:foregroundMark x1="7333" y1="37000" x2="4000" y2="53667"/>
                        <a14:foregroundMark x1="4000" y1="53667" x2="4000" y2="54333"/>
                        <a14:foregroundMark x1="2333" y1="52000" x2="9000" y2="69667"/>
                        <a14:foregroundMark x1="9000" y1="69667" x2="23000" y2="82000"/>
                        <a14:foregroundMark x1="23000" y1="82000" x2="16333" y2="66667"/>
                        <a14:foregroundMark x1="16333" y1="66667" x2="29333" y2="79000"/>
                        <a14:foregroundMark x1="29333" y1="79000" x2="29000" y2="52333"/>
                        <a14:foregroundMark x1="29000" y1="52333" x2="34333" y2="53667"/>
                        <a14:foregroundMark x1="25667" y1="55000" x2="24667" y2="35333"/>
                        <a14:foregroundMark x1="24667" y1="35333" x2="39667" y2="57333"/>
                        <a14:foregroundMark x1="40333" y1="52333" x2="48667" y2="37000"/>
                        <a14:foregroundMark x1="48667" y1="37000" x2="50333" y2="59333"/>
                        <a14:foregroundMark x1="24000" y1="40333" x2="23667" y2="67667"/>
                        <a14:foregroundMark x1="22667" y1="87333" x2="56667" y2="94333"/>
                        <a14:foregroundMark x1="56667" y1="94333" x2="72333" y2="87667"/>
                        <a14:foregroundMark x1="72333" y1="87667" x2="26667" y2="86333"/>
                        <a14:foregroundMark x1="26667" y1="86333" x2="72667" y2="82333"/>
                        <a14:foregroundMark x1="72667" y1="82333" x2="33667" y2="79667"/>
                        <a14:foregroundMark x1="33667" y1="79667" x2="78000" y2="76000"/>
                        <a14:foregroundMark x1="78000" y1="76000" x2="36000" y2="77000"/>
                        <a14:foregroundMark x1="36000" y1="77000" x2="68667" y2="65000"/>
                        <a14:foregroundMark x1="68667" y1="65000" x2="46000" y2="69667"/>
                        <a14:foregroundMark x1="46000" y1="69667" x2="66333" y2="55667"/>
                        <a14:foregroundMark x1="66333" y1="55667" x2="43000" y2="64333"/>
                        <a14:foregroundMark x1="36333" y1="64333" x2="48667" y2="51333"/>
                        <a14:foregroundMark x1="48667" y1="51333" x2="33333" y2="68333"/>
                        <a14:foregroundMark x1="14667" y1="45667" x2="15667" y2="65667"/>
                        <a14:foregroundMark x1="15667" y1="65667" x2="16667" y2="46667"/>
                        <a14:foregroundMark x1="57333" y1="42000" x2="59000" y2="60000"/>
                        <a14:foregroundMark x1="32667" y1="93000" x2="48667" y2="98000"/>
                        <a14:foregroundMark x1="48667" y1="98000" x2="65333" y2="95000"/>
                        <a14:foregroundMark x1="65333" y1="95000" x2="89667" y2="71667"/>
                        <a14:foregroundMark x1="89667" y1="71667" x2="92333" y2="48000"/>
                        <a14:foregroundMark x1="40000" y1="98667" x2="56000" y2="99000"/>
                        <a14:foregroundMark x1="88000" y1="53667" x2="84667" y2="27667"/>
                        <a14:foregroundMark x1="84667" y1="27667" x2="93667" y2="43667"/>
                        <a14:foregroundMark x1="93667" y1="43667" x2="94333" y2="58667"/>
                        <a14:foregroundMark x1="97333" y1="58667" x2="98333" y2="41667"/>
                        <a14:foregroundMark x1="29667" y1="6333" x2="46667" y2="4333"/>
                        <a14:foregroundMark x1="46667" y1="4333" x2="71000" y2="8000"/>
                        <a14:foregroundMark x1="63000" y1="47667" x2="70000" y2="32667"/>
                        <a14:foregroundMark x1="70000" y1="32667" x2="84000" y2="42667"/>
                        <a14:foregroundMark x1="84000" y1="42667" x2="84333" y2="63000"/>
                        <a14:foregroundMark x1="84333" y1="63000" x2="69000" y2="72333"/>
                        <a14:foregroundMark x1="69000" y1="72333" x2="57000" y2="53667"/>
                        <a14:foregroundMark x1="57000" y1="53667" x2="58667" y2="42000"/>
                        <a14:foregroundMark x1="73667" y1="48000" x2="73667" y2="48000"/>
                        <a14:foregroundMark x1="73667" y1="60667" x2="73667" y2="60667"/>
                        <a14:foregroundMark x1="69000" y1="60667" x2="64333" y2="62333"/>
                        <a14:foregroundMark x1="69667" y1="50000" x2="69667" y2="47000"/>
                        <a14:foregroundMark x1="70667" y1="59333" x2="66333" y2="59667"/>
                        <a14:foregroundMark x1="56667" y1="68333" x2="69667" y2="80333"/>
                        <a14:foregroundMark x1="69667" y1="80333" x2="58333" y2="68000"/>
                        <a14:foregroundMark x1="58333" y1="68000" x2="59333" y2="67333"/>
                        <a14:foregroundMark x1="56667" y1="87000" x2="54667" y2="87667"/>
                        <a14:foregroundMark x1="56333" y1="88333" x2="56333" y2="88333"/>
                        <a14:foregroundMark x1="58000" y1="89000" x2="58000" y2="89000"/>
                        <a14:backgroundMark x1="10000" y1="8667" x2="10000" y2="8667"/>
                        <a14:backgroundMark x1="7667" y1="6667" x2="7667" y2="6667"/>
                        <a14:backgroundMark x1="6000" y1="8000" x2="5000" y2="13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05413" y="1018990"/>
            <a:ext cx="1428750" cy="1428750"/>
          </a:xfrm>
          <a:prstGeom prst="rect">
            <a:avLst/>
          </a:prstGeom>
        </p:spPr>
      </p:pic>
      <p:sp>
        <p:nvSpPr>
          <p:cNvPr id="9" name="Oval 8">
            <a:extLst>
              <a:ext uri="{FF2B5EF4-FFF2-40B4-BE49-F238E27FC236}">
                <a16:creationId xmlns:a16="http://schemas.microsoft.com/office/drawing/2014/main" id="{5B98E0F1-9031-445B-B85C-B0BDF8BA32D2}"/>
              </a:ext>
            </a:extLst>
          </p:cNvPr>
          <p:cNvSpPr/>
          <p:nvPr/>
        </p:nvSpPr>
        <p:spPr>
          <a:xfrm>
            <a:off x="6508931" y="1092358"/>
            <a:ext cx="1420069" cy="1580256"/>
          </a:xfrm>
          <a:prstGeom prst="ellipse">
            <a:avLst/>
          </a:prstGeom>
          <a:blipFill rotWithShape="1">
            <a:blip r:embed="rId9"/>
            <a:srcRect/>
            <a:stretch>
              <a:fillRect l="-14000" r="-14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4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187814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AB794316-C948-4225-813C-C4F60AF8F5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36624606"/>
              </p:ext>
            </p:extLst>
          </p:nvPr>
        </p:nvGraphicFramePr>
        <p:xfrm>
          <a:off x="50800" y="800100"/>
          <a:ext cx="12090400" cy="60578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Flowchart: Terminator 3">
            <a:extLst>
              <a:ext uri="{FF2B5EF4-FFF2-40B4-BE49-F238E27FC236}">
                <a16:creationId xmlns:a16="http://schemas.microsoft.com/office/drawing/2014/main" id="{D17AFDC4-A1A8-4872-BDA3-8B38D9D6F7AF}"/>
              </a:ext>
            </a:extLst>
          </p:cNvPr>
          <p:cNvSpPr/>
          <p:nvPr/>
        </p:nvSpPr>
        <p:spPr>
          <a:xfrm>
            <a:off x="0" y="115534"/>
            <a:ext cx="12192000" cy="528660"/>
          </a:xfrm>
          <a:prstGeom prst="flowChartTermina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b="1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-97530"/>
            <a:ext cx="12192000" cy="741724"/>
          </a:xfrm>
        </p:spPr>
        <p:txBody>
          <a:bodyPr>
            <a:normAutofit/>
          </a:bodyPr>
          <a:lstStyle/>
          <a:p>
            <a:pPr algn="ctr"/>
            <a:r>
              <a:rPr lang="en-US" sz="3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Letter-join Plus 1" panose="02000505000000020003" pitchFamily="50" charset="0"/>
              </a:rPr>
              <a:t>F1: Mark Making &amp; Physical Development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800" y="6057900"/>
            <a:ext cx="12141200" cy="491009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What will be learning about over the coming weeks?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3E7C4056-B819-49A0-98D9-715954CF70C1}"/>
              </a:ext>
            </a:extLst>
          </p:cNvPr>
          <p:cNvSpPr/>
          <p:nvPr/>
        </p:nvSpPr>
        <p:spPr>
          <a:xfrm>
            <a:off x="10401535" y="1111913"/>
            <a:ext cx="1420069" cy="1580256"/>
          </a:xfrm>
          <a:prstGeom prst="ellipse">
            <a:avLst/>
          </a:prstGeom>
          <a:blipFill>
            <a:blip r:embed="rId7">
              <a:extLst>
                <a:ext uri="{837473B0-CC2E-450A-ABE3-18F120FF3D39}">
                  <a1611:picAttrSrcUrl xmlns:a1611="http://schemas.microsoft.com/office/drawing/2016/11/main" r:id="rId8"/>
                </a:ext>
              </a:extLst>
            </a:blip>
            <a:srcRect/>
            <a:stretch>
              <a:fillRect l="-6000" r="-6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5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870061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AB794316-C948-4225-813C-C4F60AF8F5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27848904"/>
              </p:ext>
            </p:extLst>
          </p:nvPr>
        </p:nvGraphicFramePr>
        <p:xfrm>
          <a:off x="50800" y="800100"/>
          <a:ext cx="12090400" cy="60578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Flowchart: Terminator 3">
            <a:extLst>
              <a:ext uri="{FF2B5EF4-FFF2-40B4-BE49-F238E27FC236}">
                <a16:creationId xmlns:a16="http://schemas.microsoft.com/office/drawing/2014/main" id="{D17AFDC4-A1A8-4872-BDA3-8B38D9D6F7AF}"/>
              </a:ext>
            </a:extLst>
          </p:cNvPr>
          <p:cNvSpPr/>
          <p:nvPr/>
        </p:nvSpPr>
        <p:spPr>
          <a:xfrm>
            <a:off x="0" y="0"/>
            <a:ext cx="12192000" cy="741724"/>
          </a:xfrm>
          <a:prstGeom prst="flowChartTermina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b="1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81953" y="-140263"/>
            <a:ext cx="10291482" cy="953744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3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Letter-join Plus 1" panose="02000505000000020003" pitchFamily="50" charset="0"/>
              </a:rPr>
            </a:br>
            <a:br>
              <a:rPr lang="en-US" sz="3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Letter-join Plus 1" panose="02000505000000020003" pitchFamily="50" charset="0"/>
              </a:rPr>
            </a:br>
            <a:br>
              <a:rPr lang="en-US" sz="3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Letter-join Plus 1" panose="02000505000000020003" pitchFamily="50" charset="0"/>
              </a:rPr>
            </a:br>
            <a:r>
              <a:rPr lang="en-US" sz="3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Letter-join Plus 1" panose="02000505000000020003" pitchFamily="50" charset="0"/>
              </a:rPr>
              <a:t>EAD: </a:t>
            </a:r>
            <a:r>
              <a:rPr lang="en-GB" sz="1300" b="1" dirty="0">
                <a:solidFill>
                  <a:srgbClr val="7030A0"/>
                </a:solidFill>
              </a:rPr>
              <a:t>Weekly: </a:t>
            </a:r>
            <a:r>
              <a:rPr lang="en-GB" sz="1300" b="1" dirty="0">
                <a:solidFill>
                  <a:schemeClr val="accent6"/>
                </a:solidFill>
              </a:rPr>
              <a:t>Exploring &amp; Using Media/Materials </a:t>
            </a:r>
            <a:r>
              <a:rPr lang="en-GB" sz="1300" b="1" dirty="0">
                <a:solidFill>
                  <a:srgbClr val="7030A0"/>
                </a:solidFill>
              </a:rPr>
              <a:t>: Dancing/singing and exploring with colour mixing  </a:t>
            </a:r>
            <a:br>
              <a:rPr lang="en-GB" sz="1300" b="1" dirty="0">
                <a:solidFill>
                  <a:srgbClr val="7030A0"/>
                </a:solidFill>
              </a:rPr>
            </a:br>
            <a:r>
              <a:rPr lang="en-GB" sz="1300" b="1" dirty="0">
                <a:solidFill>
                  <a:schemeClr val="accent6"/>
                </a:solidFill>
              </a:rPr>
              <a:t>Being Imaginative: </a:t>
            </a:r>
            <a:r>
              <a:rPr lang="en-GB" sz="1300" b="1" dirty="0">
                <a:solidFill>
                  <a:srgbClr val="7030A0"/>
                </a:solidFill>
              </a:rPr>
              <a:t>Role play and small world areas/ becoming characters (using puppets etc)</a:t>
            </a:r>
            <a:r>
              <a:rPr lang="en-US" sz="3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Letter-join Plus 1" panose="02000505000000020003" pitchFamily="50" charset="0"/>
              </a:rPr>
              <a:t>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844" y="6125383"/>
            <a:ext cx="12141200" cy="643839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What will be learning about over the coming weeks?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2C01B397-D25B-4248-A0A6-8C9E32D3578B}"/>
              </a:ext>
            </a:extLst>
          </p:cNvPr>
          <p:cNvSpPr/>
          <p:nvPr/>
        </p:nvSpPr>
        <p:spPr>
          <a:xfrm>
            <a:off x="2337429" y="1099046"/>
            <a:ext cx="1420069" cy="1580257"/>
          </a:xfrm>
          <a:prstGeom prst="ellipse">
            <a:avLst/>
          </a:prstGeom>
          <a:blipFill>
            <a:blip r:embed="rId7"/>
            <a:stretch>
              <a:fillRect t="-6000" b="-6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CA0AF851-C19D-48D2-AEF4-B722610F2C88}"/>
              </a:ext>
            </a:extLst>
          </p:cNvPr>
          <p:cNvSpPr/>
          <p:nvPr/>
        </p:nvSpPr>
        <p:spPr>
          <a:xfrm>
            <a:off x="10491019" y="1134926"/>
            <a:ext cx="1455169" cy="1580256"/>
          </a:xfrm>
          <a:prstGeom prst="ellipse">
            <a:avLst/>
          </a:prstGeom>
          <a:blipFill rotWithShape="1">
            <a:blip r:embed="rId8"/>
            <a:srcRect/>
            <a:stretch>
              <a:fillRect t="-6000" b="-6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2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80037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AB794316-C948-4225-813C-C4F60AF8F5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84253018"/>
              </p:ext>
            </p:extLst>
          </p:nvPr>
        </p:nvGraphicFramePr>
        <p:xfrm>
          <a:off x="50800" y="746835"/>
          <a:ext cx="12090400" cy="60578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Flowchart: Terminator 3">
            <a:extLst>
              <a:ext uri="{FF2B5EF4-FFF2-40B4-BE49-F238E27FC236}">
                <a16:creationId xmlns:a16="http://schemas.microsoft.com/office/drawing/2014/main" id="{D17AFDC4-A1A8-4872-BDA3-8B38D9D6F7AF}"/>
              </a:ext>
            </a:extLst>
          </p:cNvPr>
          <p:cNvSpPr/>
          <p:nvPr/>
        </p:nvSpPr>
        <p:spPr>
          <a:xfrm>
            <a:off x="0" y="115534"/>
            <a:ext cx="12192000" cy="528660"/>
          </a:xfrm>
          <a:prstGeom prst="flowChartTermina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b="1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-48264"/>
            <a:ext cx="12192000" cy="741724"/>
          </a:xfrm>
        </p:spPr>
        <p:txBody>
          <a:bodyPr>
            <a:normAutofit/>
          </a:bodyPr>
          <a:lstStyle/>
          <a:p>
            <a:pPr algn="ctr"/>
            <a:r>
              <a:rPr lang="en-US" sz="3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Letter-join Plus 1" panose="02000505000000020003" pitchFamily="50" charset="0"/>
              </a:rPr>
              <a:t>F1: Mathematics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800" y="6310452"/>
            <a:ext cx="11854155" cy="214635"/>
          </a:xfrm>
        </p:spPr>
        <p:txBody>
          <a:bodyPr>
            <a:noAutofit/>
          </a:bodyPr>
          <a:lstStyle/>
          <a:p>
            <a:pPr algn="ctr"/>
            <a:r>
              <a:rPr lang="en-US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What will be learning about over the coming weeks?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2F3999BB-804B-48EE-B8C4-F1884F4ED90D}"/>
              </a:ext>
            </a:extLst>
          </p:cNvPr>
          <p:cNvSpPr/>
          <p:nvPr/>
        </p:nvSpPr>
        <p:spPr>
          <a:xfrm>
            <a:off x="10587542" y="930896"/>
            <a:ext cx="1122678" cy="1310860"/>
          </a:xfrm>
          <a:prstGeom prst="ellipse">
            <a:avLst/>
          </a:prstGeom>
          <a:blipFill>
            <a:blip r:embed="rId7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526451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AB794316-C948-4225-813C-C4F60AF8F5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87277439"/>
              </p:ext>
            </p:extLst>
          </p:nvPr>
        </p:nvGraphicFramePr>
        <p:xfrm>
          <a:off x="50800" y="800100"/>
          <a:ext cx="11996198" cy="59469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Flowchart: Terminator 3">
            <a:extLst>
              <a:ext uri="{FF2B5EF4-FFF2-40B4-BE49-F238E27FC236}">
                <a16:creationId xmlns:a16="http://schemas.microsoft.com/office/drawing/2014/main" id="{D17AFDC4-A1A8-4872-BDA3-8B38D9D6F7AF}"/>
              </a:ext>
            </a:extLst>
          </p:cNvPr>
          <p:cNvSpPr/>
          <p:nvPr/>
        </p:nvSpPr>
        <p:spPr>
          <a:xfrm>
            <a:off x="0" y="0"/>
            <a:ext cx="12192000" cy="741724"/>
          </a:xfrm>
          <a:prstGeom prst="flowChartTermina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b="1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-88777"/>
            <a:ext cx="12192000" cy="741724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Letter-join Plus 1" panose="02000505000000020003" pitchFamily="50" charset="0"/>
              </a:rPr>
              <a:t>F1: Phonics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2558" y="6396136"/>
            <a:ext cx="11212497" cy="350893"/>
          </a:xfrm>
        </p:spPr>
        <p:txBody>
          <a:bodyPr>
            <a:normAutofit fontScale="55000" lnSpcReduction="20000"/>
          </a:bodyPr>
          <a:lstStyle/>
          <a:p>
            <a:pPr algn="ctr"/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What will be learning about over the coming weeks?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2C01B397-D25B-4248-A0A6-8C9E32D3578B}"/>
              </a:ext>
            </a:extLst>
          </p:cNvPr>
          <p:cNvSpPr/>
          <p:nvPr/>
        </p:nvSpPr>
        <p:spPr>
          <a:xfrm>
            <a:off x="2385312" y="898849"/>
            <a:ext cx="1307799" cy="144485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3AA205D-FD4F-46CD-B31C-120D37F559F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rcRect/>
          <a:stretch/>
        </p:blipFill>
        <p:spPr>
          <a:xfrm>
            <a:off x="2534794" y="1111539"/>
            <a:ext cx="1011871" cy="1010225"/>
          </a:xfrm>
          <a:prstGeom prst="rect">
            <a:avLst/>
          </a:prstGeo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265C2943-41CB-40C4-BE33-E8AEA2CA03AA}"/>
              </a:ext>
            </a:extLst>
          </p:cNvPr>
          <p:cNvSpPr/>
          <p:nvPr/>
        </p:nvSpPr>
        <p:spPr>
          <a:xfrm>
            <a:off x="10416050" y="1021190"/>
            <a:ext cx="1409005" cy="1551309"/>
          </a:xfrm>
          <a:prstGeom prst="ellipse">
            <a:avLst/>
          </a:prstGeom>
          <a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0"/>
                </a:ext>
              </a:extLst>
            </a:blip>
            <a:srcRect/>
            <a:stretch>
              <a:fillRect l="-43000" r="-43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6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495F2145-CDDD-4FAD-BAFF-59231CFC288F}"/>
              </a:ext>
            </a:extLst>
          </p:cNvPr>
          <p:cNvSpPr/>
          <p:nvPr/>
        </p:nvSpPr>
        <p:spPr>
          <a:xfrm>
            <a:off x="8498891" y="1111539"/>
            <a:ext cx="1146060" cy="1212673"/>
          </a:xfrm>
          <a:prstGeom prst="ellipse">
            <a:avLst/>
          </a:prstGeom>
          <a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2"/>
                </a:ext>
              </a:extLst>
            </a:blip>
            <a:srcRect/>
            <a:stretch>
              <a:fillRect l="-5000" r="-5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5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47616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AB794316-C948-4225-813C-C4F60AF8F5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95224789"/>
              </p:ext>
            </p:extLst>
          </p:nvPr>
        </p:nvGraphicFramePr>
        <p:xfrm>
          <a:off x="50800" y="746835"/>
          <a:ext cx="12090400" cy="60578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Flowchart: Terminator 3">
            <a:extLst>
              <a:ext uri="{FF2B5EF4-FFF2-40B4-BE49-F238E27FC236}">
                <a16:creationId xmlns:a16="http://schemas.microsoft.com/office/drawing/2014/main" id="{D17AFDC4-A1A8-4872-BDA3-8B38D9D6F7AF}"/>
              </a:ext>
            </a:extLst>
          </p:cNvPr>
          <p:cNvSpPr/>
          <p:nvPr/>
        </p:nvSpPr>
        <p:spPr>
          <a:xfrm>
            <a:off x="0" y="115534"/>
            <a:ext cx="12192000" cy="528660"/>
          </a:xfrm>
          <a:prstGeom prst="flowChartTermina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b="1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-48264"/>
            <a:ext cx="12192000" cy="741724"/>
          </a:xfrm>
        </p:spPr>
        <p:txBody>
          <a:bodyPr>
            <a:normAutofit/>
          </a:bodyPr>
          <a:lstStyle/>
          <a:p>
            <a:pPr algn="ctr"/>
            <a:r>
              <a:rPr lang="en-US" sz="3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Letter-join Plus 1" panose="02000505000000020003" pitchFamily="50" charset="0"/>
              </a:rPr>
              <a:t>F1: Nursery Rhymes/Poetry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800" y="6251457"/>
            <a:ext cx="11854155" cy="353529"/>
          </a:xfrm>
        </p:spPr>
        <p:txBody>
          <a:bodyPr>
            <a:noAutofit/>
          </a:bodyPr>
          <a:lstStyle/>
          <a:p>
            <a:pPr algn="ctr"/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What will be learning about over the coming weeks?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68802B35-B507-47B6-9054-D83A81433C28}"/>
              </a:ext>
            </a:extLst>
          </p:cNvPr>
          <p:cNvSpPr/>
          <p:nvPr/>
        </p:nvSpPr>
        <p:spPr>
          <a:xfrm>
            <a:off x="10484886" y="1014259"/>
            <a:ext cx="1420069" cy="1580256"/>
          </a:xfrm>
          <a:prstGeom prst="ellipse">
            <a:avLst/>
          </a:prstGeom>
          <a:blipFill>
            <a:blip r:embed="rId7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36934E42-E1D5-4C2B-ADE7-9B7393E964AE}"/>
              </a:ext>
            </a:extLst>
          </p:cNvPr>
          <p:cNvSpPr/>
          <p:nvPr/>
        </p:nvSpPr>
        <p:spPr>
          <a:xfrm>
            <a:off x="4329325" y="1014259"/>
            <a:ext cx="1420069" cy="1580256"/>
          </a:xfrm>
          <a:prstGeom prst="ellipse">
            <a:avLst/>
          </a:prstGeom>
          <a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9"/>
                </a:ext>
              </a:extLst>
            </a:blip>
            <a:srcRect/>
            <a:stretch>
              <a:fillRect l="-20000" r="-20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2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100071882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Brushed Metal 16x9">
  <a:themeElements>
    <a:clrScheme name="BrushedMetal">
      <a:dk1>
        <a:sysClr val="windowText" lastClr="000000"/>
      </a:dk1>
      <a:lt1>
        <a:sysClr val="window" lastClr="FFFFFF"/>
      </a:lt1>
      <a:dk2>
        <a:srgbClr val="2F333A"/>
      </a:dk2>
      <a:lt2>
        <a:srgbClr val="E4F9F9"/>
      </a:lt2>
      <a:accent1>
        <a:srgbClr val="07CB98"/>
      </a:accent1>
      <a:accent2>
        <a:srgbClr val="5A90D1"/>
      </a:accent2>
      <a:accent3>
        <a:srgbClr val="E6AD1E"/>
      </a:accent3>
      <a:accent4>
        <a:srgbClr val="EA6312"/>
      </a:accent4>
      <a:accent5>
        <a:srgbClr val="8253A9"/>
      </a:accent5>
      <a:accent6>
        <a:srgbClr val="CB274A"/>
      </a:accent6>
      <a:hlink>
        <a:srgbClr val="5A90D1"/>
      </a:hlink>
      <a:folHlink>
        <a:srgbClr val="969696"/>
      </a:folHlink>
    </a:clrScheme>
    <a:fontScheme name="Custom 1">
      <a:majorFont>
        <a:latin typeface="SassoonCRInfantMedium"/>
        <a:ea typeface=""/>
        <a:cs typeface=""/>
      </a:majorFont>
      <a:minorFont>
        <a:latin typeface="SassoonCRInfa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reen brushed metal presentation (widescreen).potx" id="{C4E52658-42BB-4751-AD45-DBF99E6546BE}" vid="{DAEF9E1A-844D-45D9-BB7C-945DFF722FA1}"/>
    </a:ext>
  </a:extLst>
</a:theme>
</file>

<file path=ppt/theme/theme2.xml><?xml version="1.0" encoding="utf-8"?>
<a:theme xmlns:a="http://schemas.openxmlformats.org/drawingml/2006/main" name="Office Theme">
  <a:themeElements>
    <a:clrScheme name="BrushedMetal">
      <a:dk1>
        <a:sysClr val="windowText" lastClr="000000"/>
      </a:dk1>
      <a:lt1>
        <a:sysClr val="window" lastClr="FFFFFF"/>
      </a:lt1>
      <a:dk2>
        <a:srgbClr val="2F333A"/>
      </a:dk2>
      <a:lt2>
        <a:srgbClr val="E4F9F9"/>
      </a:lt2>
      <a:accent1>
        <a:srgbClr val="07CB98"/>
      </a:accent1>
      <a:accent2>
        <a:srgbClr val="5A90D1"/>
      </a:accent2>
      <a:accent3>
        <a:srgbClr val="E6AD1E"/>
      </a:accent3>
      <a:accent4>
        <a:srgbClr val="EA6312"/>
      </a:accent4>
      <a:accent5>
        <a:srgbClr val="8253A9"/>
      </a:accent5>
      <a:accent6>
        <a:srgbClr val="CB274A"/>
      </a:accent6>
      <a:hlink>
        <a:srgbClr val="5A90D1"/>
      </a:hlink>
      <a:folHlink>
        <a:srgbClr val="969696"/>
      </a:folHlink>
    </a:clrScheme>
    <a:fontScheme name="Georgia">
      <a:maj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rushedMetal">
      <a:dk1>
        <a:sysClr val="windowText" lastClr="000000"/>
      </a:dk1>
      <a:lt1>
        <a:sysClr val="window" lastClr="FFFFFF"/>
      </a:lt1>
      <a:dk2>
        <a:srgbClr val="2F333A"/>
      </a:dk2>
      <a:lt2>
        <a:srgbClr val="E4F9F9"/>
      </a:lt2>
      <a:accent1>
        <a:srgbClr val="07CB98"/>
      </a:accent1>
      <a:accent2>
        <a:srgbClr val="5A90D1"/>
      </a:accent2>
      <a:accent3>
        <a:srgbClr val="E6AD1E"/>
      </a:accent3>
      <a:accent4>
        <a:srgbClr val="EA6312"/>
      </a:accent4>
      <a:accent5>
        <a:srgbClr val="8253A9"/>
      </a:accent5>
      <a:accent6>
        <a:srgbClr val="CB274A"/>
      </a:accent6>
      <a:hlink>
        <a:srgbClr val="5A90D1"/>
      </a:hlink>
      <a:folHlink>
        <a:srgbClr val="969696"/>
      </a:folHlink>
    </a:clrScheme>
    <a:fontScheme name="Georgia">
      <a:maj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Green brushed metal presentation (widescreen)</Template>
  <TotalTime>24843</TotalTime>
  <Words>1234</Words>
  <Application>Microsoft Office PowerPoint</Application>
  <PresentationFormat>Widescreen</PresentationFormat>
  <Paragraphs>351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Comic Sans MS</vt:lpstr>
      <vt:lpstr>Georgia</vt:lpstr>
      <vt:lpstr>Letter-join Plus 1</vt:lpstr>
      <vt:lpstr>SassoonCRInfant</vt:lpstr>
      <vt:lpstr>SassoonCRInfantMedium</vt:lpstr>
      <vt:lpstr>Brushed Metal 16x9</vt:lpstr>
      <vt:lpstr>F1: Reading: Include Basic reading skills: Introduce the FANTASTICS </vt:lpstr>
      <vt:lpstr>   </vt:lpstr>
      <vt:lpstr>F1: Understanding of the World: Peoples and Communities &amp; Prime Areas</vt:lpstr>
      <vt:lpstr>F1: Mark Making &amp; Physical Development</vt:lpstr>
      <vt:lpstr>   EAD: Weekly: Exploring &amp; Using Media/Materials : Dancing/singing and exploring with colour mixing   Being Imaginative: Role play and small world areas/ becoming characters (using puppets etc) </vt:lpstr>
      <vt:lpstr>F1: Mathematics</vt:lpstr>
      <vt:lpstr>F1: Phonics</vt:lpstr>
      <vt:lpstr>F1: Nursery Rhymes/Poetry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Topic Title</dc:title>
  <dc:creator>Simon STONE</dc:creator>
  <cp:lastModifiedBy>Tracy CROFT</cp:lastModifiedBy>
  <cp:revision>117</cp:revision>
  <cp:lastPrinted>2019-09-09T06:35:08Z</cp:lastPrinted>
  <dcterms:created xsi:type="dcterms:W3CDTF">2019-06-20T12:33:16Z</dcterms:created>
  <dcterms:modified xsi:type="dcterms:W3CDTF">2026-07-26T07:42:04Z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